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5" r:id="rId2"/>
  </p:sldMasterIdLst>
  <p:notesMasterIdLst>
    <p:notesMasterId r:id="rId17"/>
  </p:notesMasterIdLst>
  <p:handoutMasterIdLst>
    <p:handoutMasterId r:id="rId18"/>
  </p:handoutMasterIdLst>
  <p:sldIdLst>
    <p:sldId id="278" r:id="rId3"/>
    <p:sldId id="276" r:id="rId4"/>
    <p:sldId id="279" r:id="rId5"/>
    <p:sldId id="280" r:id="rId6"/>
    <p:sldId id="281" r:id="rId7"/>
    <p:sldId id="282" r:id="rId8"/>
    <p:sldId id="274" r:id="rId9"/>
    <p:sldId id="275" r:id="rId10"/>
    <p:sldId id="284" r:id="rId11"/>
    <p:sldId id="285" r:id="rId12"/>
    <p:sldId id="286" r:id="rId13"/>
    <p:sldId id="287" r:id="rId14"/>
    <p:sldId id="260" r:id="rId15"/>
    <p:sldId id="277" r:id="rId16"/>
  </p:sldIdLst>
  <p:sldSz cx="12192000" cy="6858000"/>
  <p:notesSz cx="6858000" cy="9144000"/>
  <p:defaultTextStyle>
    <a:defPPr>
      <a:defRPr lang="en-I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CC1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3D12B3-2ADA-49D7-9376-D0C55C1A3677}" v="11" dt="2023-03-01T08:01:25.2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72"/>
    <p:restoredTop sz="96327"/>
  </p:normalViewPr>
  <p:slideViewPr>
    <p:cSldViewPr snapToGrid="0">
      <p:cViewPr varScale="1">
        <p:scale>
          <a:sx n="84" d="100"/>
          <a:sy n="84" d="100"/>
        </p:scale>
        <p:origin x="684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168" d="100"/>
          <a:sy n="168" d="100"/>
        </p:scale>
        <p:origin x="5200" y="21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microsoft.com/office/2016/11/relationships/changesInfo" Target="changesInfos/changesInfo1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uðmar Guðmundsson - TR" userId="764380c9-6ca0-491c-9a20-1881e36ffd4b" providerId="ADAL" clId="{723D12B3-2ADA-49D7-9376-D0C55C1A3677}"/>
    <pc:docChg chg="undo custSel addSld delSld modSld sldOrd">
      <pc:chgData name="Guðmar Guðmundsson - TR" userId="764380c9-6ca0-491c-9a20-1881e36ffd4b" providerId="ADAL" clId="{723D12B3-2ADA-49D7-9376-D0C55C1A3677}" dt="2023-03-01T10:07:58.737" v="1950" actId="20577"/>
      <pc:docMkLst>
        <pc:docMk/>
      </pc:docMkLst>
      <pc:sldChg chg="modSp del mod">
        <pc:chgData name="Guðmar Guðmundsson - TR" userId="764380c9-6ca0-491c-9a20-1881e36ffd4b" providerId="ADAL" clId="{723D12B3-2ADA-49D7-9376-D0C55C1A3677}" dt="2023-02-27T12:57:29.061" v="462" actId="47"/>
        <pc:sldMkLst>
          <pc:docMk/>
          <pc:sldMk cId="530331846" sldId="256"/>
        </pc:sldMkLst>
        <pc:spChg chg="mod">
          <ac:chgData name="Guðmar Guðmundsson - TR" userId="764380c9-6ca0-491c-9a20-1881e36ffd4b" providerId="ADAL" clId="{723D12B3-2ADA-49D7-9376-D0C55C1A3677}" dt="2023-02-27T08:17:42.410" v="54" actId="404"/>
          <ac:spMkLst>
            <pc:docMk/>
            <pc:sldMk cId="530331846" sldId="256"/>
            <ac:spMk id="2" creationId="{6D8B85E6-3652-6699-C918-E607092E1B04}"/>
          </ac:spMkLst>
        </pc:spChg>
      </pc:sldChg>
      <pc:sldChg chg="del">
        <pc:chgData name="Guðmar Guðmundsson - TR" userId="764380c9-6ca0-491c-9a20-1881e36ffd4b" providerId="ADAL" clId="{723D12B3-2ADA-49D7-9376-D0C55C1A3677}" dt="2023-02-27T13:59:37.984" v="1188" actId="47"/>
        <pc:sldMkLst>
          <pc:docMk/>
          <pc:sldMk cId="3049140340" sldId="272"/>
        </pc:sldMkLst>
      </pc:sldChg>
      <pc:sldChg chg="del">
        <pc:chgData name="Guðmar Guðmundsson - TR" userId="764380c9-6ca0-491c-9a20-1881e36ffd4b" providerId="ADAL" clId="{723D12B3-2ADA-49D7-9376-D0C55C1A3677}" dt="2023-02-27T13:59:51.065" v="1189" actId="47"/>
        <pc:sldMkLst>
          <pc:docMk/>
          <pc:sldMk cId="909391242" sldId="273"/>
        </pc:sldMkLst>
      </pc:sldChg>
      <pc:sldChg chg="addSp delSp modSp mod">
        <pc:chgData name="Guðmar Guðmundsson - TR" userId="764380c9-6ca0-491c-9a20-1881e36ffd4b" providerId="ADAL" clId="{723D12B3-2ADA-49D7-9376-D0C55C1A3677}" dt="2023-03-01T08:02:24.499" v="1367" actId="403"/>
        <pc:sldMkLst>
          <pc:docMk/>
          <pc:sldMk cId="3315091281" sldId="274"/>
        </pc:sldMkLst>
        <pc:spChg chg="mod">
          <ac:chgData name="Guðmar Guðmundsson - TR" userId="764380c9-6ca0-491c-9a20-1881e36ffd4b" providerId="ADAL" clId="{723D12B3-2ADA-49D7-9376-D0C55C1A3677}" dt="2023-02-27T13:47:00.067" v="1108" actId="404"/>
          <ac:spMkLst>
            <pc:docMk/>
            <pc:sldMk cId="3315091281" sldId="274"/>
            <ac:spMk id="2" creationId="{941AFE06-465B-BED3-EC56-015E26C538DA}"/>
          </ac:spMkLst>
        </pc:spChg>
        <pc:spChg chg="del">
          <ac:chgData name="Guðmar Guðmundsson - TR" userId="764380c9-6ca0-491c-9a20-1881e36ffd4b" providerId="ADAL" clId="{723D12B3-2ADA-49D7-9376-D0C55C1A3677}" dt="2023-02-27T10:06:16.218" v="378" actId="478"/>
          <ac:spMkLst>
            <pc:docMk/>
            <pc:sldMk cId="3315091281" sldId="274"/>
            <ac:spMk id="3" creationId="{9C7989E3-CF5C-3EB5-F5B2-E2D0DAC62FE9}"/>
          </ac:spMkLst>
        </pc:spChg>
        <pc:spChg chg="add mod">
          <ac:chgData name="Guðmar Guðmundsson - TR" userId="764380c9-6ca0-491c-9a20-1881e36ffd4b" providerId="ADAL" clId="{723D12B3-2ADA-49D7-9376-D0C55C1A3677}" dt="2023-03-01T08:02:24.499" v="1367" actId="403"/>
          <ac:spMkLst>
            <pc:docMk/>
            <pc:sldMk cId="3315091281" sldId="274"/>
            <ac:spMk id="5" creationId="{1E1792A8-4A2C-43B6-9B4C-C5027AC07EBF}"/>
          </ac:spMkLst>
        </pc:spChg>
        <pc:picChg chg="mod">
          <ac:chgData name="Guðmar Guðmundsson - TR" userId="764380c9-6ca0-491c-9a20-1881e36ffd4b" providerId="ADAL" clId="{723D12B3-2ADA-49D7-9376-D0C55C1A3677}" dt="2023-02-27T10:10:12.470" v="447" actId="1076"/>
          <ac:picMkLst>
            <pc:docMk/>
            <pc:sldMk cId="3315091281" sldId="274"/>
            <ac:picMk id="4" creationId="{A9E56789-9F96-4173-81C6-211E25DC1819}"/>
          </ac:picMkLst>
        </pc:picChg>
      </pc:sldChg>
      <pc:sldChg chg="addSp delSp modSp mod modClrScheme chgLayout">
        <pc:chgData name="Guðmar Guðmundsson - TR" userId="764380c9-6ca0-491c-9a20-1881e36ffd4b" providerId="ADAL" clId="{723D12B3-2ADA-49D7-9376-D0C55C1A3677}" dt="2023-02-27T14:05:47.287" v="1233" actId="14100"/>
        <pc:sldMkLst>
          <pc:docMk/>
          <pc:sldMk cId="4095304641" sldId="275"/>
        </pc:sldMkLst>
        <pc:spChg chg="del mod ord">
          <ac:chgData name="Guðmar Guðmundsson - TR" userId="764380c9-6ca0-491c-9a20-1881e36ffd4b" providerId="ADAL" clId="{723D12B3-2ADA-49D7-9376-D0C55C1A3677}" dt="2023-02-27T14:02:16.672" v="1190" actId="700"/>
          <ac:spMkLst>
            <pc:docMk/>
            <pc:sldMk cId="4095304641" sldId="275"/>
            <ac:spMk id="2" creationId="{90DD5B75-C291-E001-999C-CA90ACEB5B8F}"/>
          </ac:spMkLst>
        </pc:spChg>
        <pc:spChg chg="del mod ord">
          <ac:chgData name="Guðmar Guðmundsson - TR" userId="764380c9-6ca0-491c-9a20-1881e36ffd4b" providerId="ADAL" clId="{723D12B3-2ADA-49D7-9376-D0C55C1A3677}" dt="2023-02-27T14:02:16.672" v="1190" actId="700"/>
          <ac:spMkLst>
            <pc:docMk/>
            <pc:sldMk cId="4095304641" sldId="275"/>
            <ac:spMk id="3" creationId="{7ECBEBFB-345D-D1AE-6D78-5390F416A9CB}"/>
          </ac:spMkLst>
        </pc:spChg>
        <pc:spChg chg="add mod ord">
          <ac:chgData name="Guðmar Guðmundsson - TR" userId="764380c9-6ca0-491c-9a20-1881e36ffd4b" providerId="ADAL" clId="{723D12B3-2ADA-49D7-9376-D0C55C1A3677}" dt="2023-02-27T14:04:18.696" v="1226" actId="20577"/>
          <ac:spMkLst>
            <pc:docMk/>
            <pc:sldMk cId="4095304641" sldId="275"/>
            <ac:spMk id="4" creationId="{7CD6ED04-20A3-456E-A775-F5802BADB284}"/>
          </ac:spMkLst>
        </pc:spChg>
        <pc:spChg chg="add del mod ord">
          <ac:chgData name="Guðmar Guðmundsson - TR" userId="764380c9-6ca0-491c-9a20-1881e36ffd4b" providerId="ADAL" clId="{723D12B3-2ADA-49D7-9376-D0C55C1A3677}" dt="2023-02-27T14:02:36.359" v="1211" actId="478"/>
          <ac:spMkLst>
            <pc:docMk/>
            <pc:sldMk cId="4095304641" sldId="275"/>
            <ac:spMk id="5" creationId="{96F1968C-D045-4694-B04C-FD854662AEA8}"/>
          </ac:spMkLst>
        </pc:spChg>
        <pc:picChg chg="add del mod">
          <ac:chgData name="Guðmar Guðmundsson - TR" userId="764380c9-6ca0-491c-9a20-1881e36ffd4b" providerId="ADAL" clId="{723D12B3-2ADA-49D7-9376-D0C55C1A3677}" dt="2023-02-27T14:03:44.957" v="1216" actId="478"/>
          <ac:picMkLst>
            <pc:docMk/>
            <pc:sldMk cId="4095304641" sldId="275"/>
            <ac:picMk id="7" creationId="{0DD1E9CE-162E-4164-8B9E-54822FBDC557}"/>
          </ac:picMkLst>
        </pc:picChg>
        <pc:picChg chg="add mod">
          <ac:chgData name="Guðmar Guðmundsson - TR" userId="764380c9-6ca0-491c-9a20-1881e36ffd4b" providerId="ADAL" clId="{723D12B3-2ADA-49D7-9376-D0C55C1A3677}" dt="2023-02-27T14:05:47.287" v="1233" actId="14100"/>
          <ac:picMkLst>
            <pc:docMk/>
            <pc:sldMk cId="4095304641" sldId="275"/>
            <ac:picMk id="9" creationId="{0952E762-C5D8-4594-A363-0F38EF55FA10}"/>
          </ac:picMkLst>
        </pc:picChg>
      </pc:sldChg>
      <pc:sldChg chg="addSp delSp modSp mod modClrScheme chgLayout">
        <pc:chgData name="Guðmar Guðmundsson - TR" userId="764380c9-6ca0-491c-9a20-1881e36ffd4b" providerId="ADAL" clId="{723D12B3-2ADA-49D7-9376-D0C55C1A3677}" dt="2023-02-27T08:26:04.386" v="357" actId="6549"/>
        <pc:sldMkLst>
          <pc:docMk/>
          <pc:sldMk cId="962080749" sldId="276"/>
        </pc:sldMkLst>
        <pc:spChg chg="del mod ord">
          <ac:chgData name="Guðmar Guðmundsson - TR" userId="764380c9-6ca0-491c-9a20-1881e36ffd4b" providerId="ADAL" clId="{723D12B3-2ADA-49D7-9376-D0C55C1A3677}" dt="2023-02-27T08:18:57.355" v="55" actId="700"/>
          <ac:spMkLst>
            <pc:docMk/>
            <pc:sldMk cId="962080749" sldId="276"/>
            <ac:spMk id="2" creationId="{D5115D09-C5F8-4DDB-AEB9-1CD89A60DD57}"/>
          </ac:spMkLst>
        </pc:spChg>
        <pc:spChg chg="del mod ord">
          <ac:chgData name="Guðmar Guðmundsson - TR" userId="764380c9-6ca0-491c-9a20-1881e36ffd4b" providerId="ADAL" clId="{723D12B3-2ADA-49D7-9376-D0C55C1A3677}" dt="2023-02-27T08:18:57.355" v="55" actId="700"/>
          <ac:spMkLst>
            <pc:docMk/>
            <pc:sldMk cId="962080749" sldId="276"/>
            <ac:spMk id="3" creationId="{6F161038-2C18-4F67-BEB5-FCA5F0E52147}"/>
          </ac:spMkLst>
        </pc:spChg>
        <pc:spChg chg="add mod ord">
          <ac:chgData name="Guðmar Guðmundsson - TR" userId="764380c9-6ca0-491c-9a20-1881e36ffd4b" providerId="ADAL" clId="{723D12B3-2ADA-49D7-9376-D0C55C1A3677}" dt="2023-02-27T08:26:04.386" v="357" actId="6549"/>
          <ac:spMkLst>
            <pc:docMk/>
            <pc:sldMk cId="962080749" sldId="276"/>
            <ac:spMk id="4" creationId="{3EDFFD97-C090-4265-906C-9DB3ED747557}"/>
          </ac:spMkLst>
        </pc:spChg>
        <pc:spChg chg="add mod ord">
          <ac:chgData name="Guðmar Guðmundsson - TR" userId="764380c9-6ca0-491c-9a20-1881e36ffd4b" providerId="ADAL" clId="{723D12B3-2ADA-49D7-9376-D0C55C1A3677}" dt="2023-02-27T08:23:48.828" v="327" actId="6549"/>
          <ac:spMkLst>
            <pc:docMk/>
            <pc:sldMk cId="962080749" sldId="276"/>
            <ac:spMk id="5" creationId="{C4AADB55-BC90-42AE-AA7C-E745C1F496F8}"/>
          </ac:spMkLst>
        </pc:spChg>
      </pc:sldChg>
      <pc:sldChg chg="addSp delSp modSp new mod ord modClrScheme chgLayout">
        <pc:chgData name="Guðmar Guðmundsson - TR" userId="764380c9-6ca0-491c-9a20-1881e36ffd4b" providerId="ADAL" clId="{723D12B3-2ADA-49D7-9376-D0C55C1A3677}" dt="2023-02-28T14:15:55.425" v="1337"/>
        <pc:sldMkLst>
          <pc:docMk/>
          <pc:sldMk cId="764118610" sldId="277"/>
        </pc:sldMkLst>
        <pc:spChg chg="mod ord">
          <ac:chgData name="Guðmar Guðmundsson - TR" userId="764380c9-6ca0-491c-9a20-1881e36ffd4b" providerId="ADAL" clId="{723D12B3-2ADA-49D7-9376-D0C55C1A3677}" dt="2023-02-27T10:09:19.793" v="441" actId="27636"/>
          <ac:spMkLst>
            <pc:docMk/>
            <pc:sldMk cId="764118610" sldId="277"/>
            <ac:spMk id="2" creationId="{DF3C52E1-6AA2-415E-9756-80A918116CDF}"/>
          </ac:spMkLst>
        </pc:spChg>
        <pc:spChg chg="del">
          <ac:chgData name="Guðmar Guðmundsson - TR" userId="764380c9-6ca0-491c-9a20-1881e36ffd4b" providerId="ADAL" clId="{723D12B3-2ADA-49D7-9376-D0C55C1A3677}" dt="2023-02-27T10:07:18.330" v="417" actId="478"/>
          <ac:spMkLst>
            <pc:docMk/>
            <pc:sldMk cId="764118610" sldId="277"/>
            <ac:spMk id="3" creationId="{5221A904-3E21-4044-91F9-91410A87AB7B}"/>
          </ac:spMkLst>
        </pc:spChg>
        <pc:spChg chg="add del mod ord">
          <ac:chgData name="Guðmar Guðmundsson - TR" userId="764380c9-6ca0-491c-9a20-1881e36ffd4b" providerId="ADAL" clId="{723D12B3-2ADA-49D7-9376-D0C55C1A3677}" dt="2023-02-27T10:09:24.201" v="442" actId="478"/>
          <ac:spMkLst>
            <pc:docMk/>
            <pc:sldMk cId="764118610" sldId="277"/>
            <ac:spMk id="4" creationId="{C1A14D75-329C-43F6-BA92-1712BC179808}"/>
          </ac:spMkLst>
        </pc:spChg>
        <pc:spChg chg="add del mod ord">
          <ac:chgData name="Guðmar Guðmundsson - TR" userId="764380c9-6ca0-491c-9a20-1881e36ffd4b" providerId="ADAL" clId="{723D12B3-2ADA-49D7-9376-D0C55C1A3677}" dt="2023-02-27T10:08:26.834" v="422" actId="478"/>
          <ac:spMkLst>
            <pc:docMk/>
            <pc:sldMk cId="764118610" sldId="277"/>
            <ac:spMk id="5" creationId="{2119358C-2964-4F63-9059-268BDAE01831}"/>
          </ac:spMkLst>
        </pc:spChg>
        <pc:picChg chg="add mod">
          <ac:chgData name="Guðmar Guðmundsson - TR" userId="764380c9-6ca0-491c-9a20-1881e36ffd4b" providerId="ADAL" clId="{723D12B3-2ADA-49D7-9376-D0C55C1A3677}" dt="2023-02-27T10:08:21.304" v="421" actId="14100"/>
          <ac:picMkLst>
            <pc:docMk/>
            <pc:sldMk cId="764118610" sldId="277"/>
            <ac:picMk id="6" creationId="{A46DFF38-3F10-459B-9636-B52CAF17B2AE}"/>
          </ac:picMkLst>
        </pc:picChg>
        <pc:picChg chg="mod">
          <ac:chgData name="Guðmar Guðmundsson - TR" userId="764380c9-6ca0-491c-9a20-1881e36ffd4b" providerId="ADAL" clId="{723D12B3-2ADA-49D7-9376-D0C55C1A3677}" dt="2023-02-27T10:09:56.719" v="445" actId="1076"/>
          <ac:picMkLst>
            <pc:docMk/>
            <pc:sldMk cId="764118610" sldId="277"/>
            <ac:picMk id="7" creationId="{C8CB23DC-4D94-4C30-B35F-75F229413FB2}"/>
          </ac:picMkLst>
        </pc:picChg>
      </pc:sldChg>
      <pc:sldChg chg="delSp modSp mod">
        <pc:chgData name="Guðmar Guðmundsson - TR" userId="764380c9-6ca0-491c-9a20-1881e36ffd4b" providerId="ADAL" clId="{723D12B3-2ADA-49D7-9376-D0C55C1A3677}" dt="2023-02-27T12:59:14.567" v="539" actId="6549"/>
        <pc:sldMkLst>
          <pc:docMk/>
          <pc:sldMk cId="2200544115" sldId="278"/>
        </pc:sldMkLst>
        <pc:spChg chg="mod">
          <ac:chgData name="Guðmar Guðmundsson - TR" userId="764380c9-6ca0-491c-9a20-1881e36ffd4b" providerId="ADAL" clId="{723D12B3-2ADA-49D7-9376-D0C55C1A3677}" dt="2023-02-27T12:59:14.567" v="539" actId="6549"/>
          <ac:spMkLst>
            <pc:docMk/>
            <pc:sldMk cId="2200544115" sldId="278"/>
            <ac:spMk id="8" creationId="{84BAA264-AB01-4D32-95B5-B26ECDF67BAD}"/>
          </ac:spMkLst>
        </pc:spChg>
        <pc:spChg chg="del mod">
          <ac:chgData name="Guðmar Guðmundsson - TR" userId="764380c9-6ca0-491c-9a20-1881e36ffd4b" providerId="ADAL" clId="{723D12B3-2ADA-49D7-9376-D0C55C1A3677}" dt="2023-02-27T12:57:23.165" v="461" actId="478"/>
          <ac:spMkLst>
            <pc:docMk/>
            <pc:sldMk cId="2200544115" sldId="278"/>
            <ac:spMk id="9" creationId="{5A51EAA0-CD13-4E88-81B3-968710729BB7}"/>
          </ac:spMkLst>
        </pc:spChg>
      </pc:sldChg>
      <pc:sldChg chg="addSp delSp modSp new mod modClrScheme chgLayout">
        <pc:chgData name="Guðmar Guðmundsson - TR" userId="764380c9-6ca0-491c-9a20-1881e36ffd4b" providerId="ADAL" clId="{723D12B3-2ADA-49D7-9376-D0C55C1A3677}" dt="2023-02-28T13:57:02.513" v="1270" actId="20577"/>
        <pc:sldMkLst>
          <pc:docMk/>
          <pc:sldMk cId="3413284393" sldId="279"/>
        </pc:sldMkLst>
        <pc:spChg chg="del mod ord">
          <ac:chgData name="Guðmar Guðmundsson - TR" userId="764380c9-6ca0-491c-9a20-1881e36ffd4b" providerId="ADAL" clId="{723D12B3-2ADA-49D7-9376-D0C55C1A3677}" dt="2023-02-27T12:59:58.834" v="541" actId="700"/>
          <ac:spMkLst>
            <pc:docMk/>
            <pc:sldMk cId="3413284393" sldId="279"/>
            <ac:spMk id="2" creationId="{9EF9EDE4-6F81-4089-BE80-8175EAA63181}"/>
          </ac:spMkLst>
        </pc:spChg>
        <pc:spChg chg="del mod ord">
          <ac:chgData name="Guðmar Guðmundsson - TR" userId="764380c9-6ca0-491c-9a20-1881e36ffd4b" providerId="ADAL" clId="{723D12B3-2ADA-49D7-9376-D0C55C1A3677}" dt="2023-02-27T12:59:58.834" v="541" actId="700"/>
          <ac:spMkLst>
            <pc:docMk/>
            <pc:sldMk cId="3413284393" sldId="279"/>
            <ac:spMk id="3" creationId="{B14A9B8C-C951-4F21-BC49-1606FCEA8FC5}"/>
          </ac:spMkLst>
        </pc:spChg>
        <pc:spChg chg="add mod ord">
          <ac:chgData name="Guðmar Guðmundsson - TR" userId="764380c9-6ca0-491c-9a20-1881e36ffd4b" providerId="ADAL" clId="{723D12B3-2ADA-49D7-9376-D0C55C1A3677}" dt="2023-02-27T13:00:42.887" v="559" actId="20577"/>
          <ac:spMkLst>
            <pc:docMk/>
            <pc:sldMk cId="3413284393" sldId="279"/>
            <ac:spMk id="4" creationId="{6639B014-8C4F-4B37-A886-C6CC1E4926B1}"/>
          </ac:spMkLst>
        </pc:spChg>
        <pc:spChg chg="add mod ord">
          <ac:chgData name="Guðmar Guðmundsson - TR" userId="764380c9-6ca0-491c-9a20-1881e36ffd4b" providerId="ADAL" clId="{723D12B3-2ADA-49D7-9376-D0C55C1A3677}" dt="2023-02-28T13:57:02.513" v="1270" actId="20577"/>
          <ac:spMkLst>
            <pc:docMk/>
            <pc:sldMk cId="3413284393" sldId="279"/>
            <ac:spMk id="5" creationId="{325C48E8-B4D2-4AC8-82C2-69C7DE7398E7}"/>
          </ac:spMkLst>
        </pc:spChg>
      </pc:sldChg>
      <pc:sldChg chg="addSp delSp modSp new mod">
        <pc:chgData name="Guðmar Guðmundsson - TR" userId="764380c9-6ca0-491c-9a20-1881e36ffd4b" providerId="ADAL" clId="{723D12B3-2ADA-49D7-9376-D0C55C1A3677}" dt="2023-02-27T13:06:10.977" v="662" actId="14100"/>
        <pc:sldMkLst>
          <pc:docMk/>
          <pc:sldMk cId="1823344897" sldId="280"/>
        </pc:sldMkLst>
        <pc:spChg chg="del">
          <ac:chgData name="Guðmar Guðmundsson - TR" userId="764380c9-6ca0-491c-9a20-1881e36ffd4b" providerId="ADAL" clId="{723D12B3-2ADA-49D7-9376-D0C55C1A3677}" dt="2023-02-27T13:05:45.416" v="659" actId="478"/>
          <ac:spMkLst>
            <pc:docMk/>
            <pc:sldMk cId="1823344897" sldId="280"/>
            <ac:spMk id="2" creationId="{D2659A6C-73A4-4FA3-B346-5F3316FC874C}"/>
          </ac:spMkLst>
        </pc:spChg>
        <pc:spChg chg="del">
          <ac:chgData name="Guðmar Guðmundsson - TR" userId="764380c9-6ca0-491c-9a20-1881e36ffd4b" providerId="ADAL" clId="{723D12B3-2ADA-49D7-9376-D0C55C1A3677}" dt="2023-02-27T13:05:48.249" v="660" actId="478"/>
          <ac:spMkLst>
            <pc:docMk/>
            <pc:sldMk cId="1823344897" sldId="280"/>
            <ac:spMk id="3" creationId="{35CE1F35-DEDC-46F8-AB55-92C6C89AD24C}"/>
          </ac:spMkLst>
        </pc:spChg>
        <pc:picChg chg="add mod">
          <ac:chgData name="Guðmar Guðmundsson - TR" userId="764380c9-6ca0-491c-9a20-1881e36ffd4b" providerId="ADAL" clId="{723D12B3-2ADA-49D7-9376-D0C55C1A3677}" dt="2023-02-27T13:06:10.977" v="662" actId="14100"/>
          <ac:picMkLst>
            <pc:docMk/>
            <pc:sldMk cId="1823344897" sldId="280"/>
            <ac:picMk id="4" creationId="{5B00F5BC-B569-4818-BADC-CE975185F780}"/>
          </ac:picMkLst>
        </pc:picChg>
      </pc:sldChg>
      <pc:sldChg chg="addSp delSp modSp new mod modClrScheme chgLayout">
        <pc:chgData name="Guðmar Guðmundsson - TR" userId="764380c9-6ca0-491c-9a20-1881e36ffd4b" providerId="ADAL" clId="{723D12B3-2ADA-49D7-9376-D0C55C1A3677}" dt="2023-02-27T13:48:43.039" v="1115" actId="14100"/>
        <pc:sldMkLst>
          <pc:docMk/>
          <pc:sldMk cId="2227758217" sldId="281"/>
        </pc:sldMkLst>
        <pc:spChg chg="del mod ord">
          <ac:chgData name="Guðmar Guðmundsson - TR" userId="764380c9-6ca0-491c-9a20-1881e36ffd4b" providerId="ADAL" clId="{723D12B3-2ADA-49D7-9376-D0C55C1A3677}" dt="2023-02-27T13:07:08.547" v="664" actId="700"/>
          <ac:spMkLst>
            <pc:docMk/>
            <pc:sldMk cId="2227758217" sldId="281"/>
            <ac:spMk id="2" creationId="{AAAEC958-00AE-49DD-AEAD-E878653E77A5}"/>
          </ac:spMkLst>
        </pc:spChg>
        <pc:spChg chg="del mod ord">
          <ac:chgData name="Guðmar Guðmundsson - TR" userId="764380c9-6ca0-491c-9a20-1881e36ffd4b" providerId="ADAL" clId="{723D12B3-2ADA-49D7-9376-D0C55C1A3677}" dt="2023-02-27T13:07:08.547" v="664" actId="700"/>
          <ac:spMkLst>
            <pc:docMk/>
            <pc:sldMk cId="2227758217" sldId="281"/>
            <ac:spMk id="3" creationId="{E9DA6B77-90DE-44CE-9FBE-7B6D5469BE17}"/>
          </ac:spMkLst>
        </pc:spChg>
        <pc:spChg chg="add mod ord">
          <ac:chgData name="Guðmar Guðmundsson - TR" userId="764380c9-6ca0-491c-9a20-1881e36ffd4b" providerId="ADAL" clId="{723D12B3-2ADA-49D7-9376-D0C55C1A3677}" dt="2023-02-27T13:48:29.347" v="1112" actId="14100"/>
          <ac:spMkLst>
            <pc:docMk/>
            <pc:sldMk cId="2227758217" sldId="281"/>
            <ac:spMk id="4" creationId="{8938D2BD-A414-4B73-BD6E-3431C0E747D4}"/>
          </ac:spMkLst>
        </pc:spChg>
        <pc:spChg chg="add mod ord">
          <ac:chgData name="Guðmar Guðmundsson - TR" userId="764380c9-6ca0-491c-9a20-1881e36ffd4b" providerId="ADAL" clId="{723D12B3-2ADA-49D7-9376-D0C55C1A3677}" dt="2023-02-27T13:48:43.039" v="1115" actId="14100"/>
          <ac:spMkLst>
            <pc:docMk/>
            <pc:sldMk cId="2227758217" sldId="281"/>
            <ac:spMk id="5" creationId="{0EA637B9-9BDF-446B-A0D7-B8E310D38F49}"/>
          </ac:spMkLst>
        </pc:spChg>
      </pc:sldChg>
      <pc:sldChg chg="addSp delSp modSp new mod modClrScheme chgLayout">
        <pc:chgData name="Guðmar Guðmundsson - TR" userId="764380c9-6ca0-491c-9a20-1881e36ffd4b" providerId="ADAL" clId="{723D12B3-2ADA-49D7-9376-D0C55C1A3677}" dt="2023-02-28T14:12:42.228" v="1335" actId="6549"/>
        <pc:sldMkLst>
          <pc:docMk/>
          <pc:sldMk cId="2702200405" sldId="282"/>
        </pc:sldMkLst>
        <pc:spChg chg="del mod ord">
          <ac:chgData name="Guðmar Guðmundsson - TR" userId="764380c9-6ca0-491c-9a20-1881e36ffd4b" providerId="ADAL" clId="{723D12B3-2ADA-49D7-9376-D0C55C1A3677}" dt="2023-02-27T13:50:20.630" v="1117" actId="700"/>
          <ac:spMkLst>
            <pc:docMk/>
            <pc:sldMk cId="2702200405" sldId="282"/>
            <ac:spMk id="2" creationId="{3C20B46C-6D93-4EE4-9FBD-9878408B5DAD}"/>
          </ac:spMkLst>
        </pc:spChg>
        <pc:spChg chg="del mod ord">
          <ac:chgData name="Guðmar Guðmundsson - TR" userId="764380c9-6ca0-491c-9a20-1881e36ffd4b" providerId="ADAL" clId="{723D12B3-2ADA-49D7-9376-D0C55C1A3677}" dt="2023-02-27T13:50:20.630" v="1117" actId="700"/>
          <ac:spMkLst>
            <pc:docMk/>
            <pc:sldMk cId="2702200405" sldId="282"/>
            <ac:spMk id="3" creationId="{12A27AE8-F557-4D80-8477-27FCE71EAE3C}"/>
          </ac:spMkLst>
        </pc:spChg>
        <pc:spChg chg="add mod ord">
          <ac:chgData name="Guðmar Guðmundsson - TR" userId="764380c9-6ca0-491c-9a20-1881e36ffd4b" providerId="ADAL" clId="{723D12B3-2ADA-49D7-9376-D0C55C1A3677}" dt="2023-02-27T13:50:45.201" v="1134" actId="14100"/>
          <ac:spMkLst>
            <pc:docMk/>
            <pc:sldMk cId="2702200405" sldId="282"/>
            <ac:spMk id="4" creationId="{D7B0A067-99A2-4E59-91FA-90AB471364A9}"/>
          </ac:spMkLst>
        </pc:spChg>
        <pc:spChg chg="add mod ord">
          <ac:chgData name="Guðmar Guðmundsson - TR" userId="764380c9-6ca0-491c-9a20-1881e36ffd4b" providerId="ADAL" clId="{723D12B3-2ADA-49D7-9376-D0C55C1A3677}" dt="2023-02-28T14:12:42.228" v="1335" actId="6549"/>
          <ac:spMkLst>
            <pc:docMk/>
            <pc:sldMk cId="2702200405" sldId="282"/>
            <ac:spMk id="5" creationId="{D8795303-C5B0-453F-A7B4-B3E5B66CD31B}"/>
          </ac:spMkLst>
        </pc:spChg>
      </pc:sldChg>
      <pc:sldChg chg="modSp del mod">
        <pc:chgData name="Guðmar Guðmundsson - TR" userId="764380c9-6ca0-491c-9a20-1881e36ffd4b" providerId="ADAL" clId="{723D12B3-2ADA-49D7-9376-D0C55C1A3677}" dt="2023-02-27T13:58:54.964" v="1187" actId="47"/>
        <pc:sldMkLst>
          <pc:docMk/>
          <pc:sldMk cId="1570433127" sldId="283"/>
        </pc:sldMkLst>
        <pc:spChg chg="mod">
          <ac:chgData name="Guðmar Guðmundsson - TR" userId="764380c9-6ca0-491c-9a20-1881e36ffd4b" providerId="ADAL" clId="{723D12B3-2ADA-49D7-9376-D0C55C1A3677}" dt="2023-02-27T13:56:53.741" v="1183" actId="20577"/>
          <ac:spMkLst>
            <pc:docMk/>
            <pc:sldMk cId="1570433127" sldId="283"/>
            <ac:spMk id="5" creationId="{DFCBEC1E-8DA8-4DAA-9D0D-DA4DFF2CA3AA}"/>
          </ac:spMkLst>
        </pc:spChg>
        <pc:spChg chg="mod">
          <ac:chgData name="Guðmar Guðmundsson - TR" userId="764380c9-6ca0-491c-9a20-1881e36ffd4b" providerId="ADAL" clId="{723D12B3-2ADA-49D7-9376-D0C55C1A3677}" dt="2023-02-27T13:57:31.012" v="1186" actId="2711"/>
          <ac:spMkLst>
            <pc:docMk/>
            <pc:sldMk cId="1570433127" sldId="283"/>
            <ac:spMk id="6" creationId="{EC69314F-C8CB-4B6B-A64E-EC4560978D6D}"/>
          </ac:spMkLst>
        </pc:spChg>
      </pc:sldChg>
      <pc:sldChg chg="new del">
        <pc:chgData name="Guðmar Guðmundsson - TR" userId="764380c9-6ca0-491c-9a20-1881e36ffd4b" providerId="ADAL" clId="{723D12B3-2ADA-49D7-9376-D0C55C1A3677}" dt="2023-02-27T15:33:27.844" v="1268" actId="47"/>
        <pc:sldMkLst>
          <pc:docMk/>
          <pc:sldMk cId="3516679068" sldId="283"/>
        </pc:sldMkLst>
      </pc:sldChg>
      <pc:sldChg chg="addSp delSp modSp mod">
        <pc:chgData name="Guðmar Guðmundsson - TR" userId="764380c9-6ca0-491c-9a20-1881e36ffd4b" providerId="ADAL" clId="{723D12B3-2ADA-49D7-9376-D0C55C1A3677}" dt="2023-02-27T14:06:00.035" v="1251" actId="6549"/>
        <pc:sldMkLst>
          <pc:docMk/>
          <pc:sldMk cId="884070545" sldId="284"/>
        </pc:sldMkLst>
        <pc:spChg chg="mod">
          <ac:chgData name="Guðmar Guðmundsson - TR" userId="764380c9-6ca0-491c-9a20-1881e36ffd4b" providerId="ADAL" clId="{723D12B3-2ADA-49D7-9376-D0C55C1A3677}" dt="2023-02-27T14:06:00.035" v="1251" actId="6549"/>
          <ac:spMkLst>
            <pc:docMk/>
            <pc:sldMk cId="884070545" sldId="284"/>
            <ac:spMk id="4" creationId="{7CD6ED04-20A3-456E-A775-F5802BADB284}"/>
          </ac:spMkLst>
        </pc:spChg>
        <pc:picChg chg="add mod">
          <ac:chgData name="Guðmar Guðmundsson - TR" userId="764380c9-6ca0-491c-9a20-1881e36ffd4b" providerId="ADAL" clId="{723D12B3-2ADA-49D7-9376-D0C55C1A3677}" dt="2023-02-27T14:05:31.018" v="1232" actId="14100"/>
          <ac:picMkLst>
            <pc:docMk/>
            <pc:sldMk cId="884070545" sldId="284"/>
            <ac:picMk id="3" creationId="{B5FB48D7-34D6-4AF5-81AF-76BA8B75AF52}"/>
          </ac:picMkLst>
        </pc:picChg>
        <pc:picChg chg="del">
          <ac:chgData name="Guðmar Guðmundsson - TR" userId="764380c9-6ca0-491c-9a20-1881e36ffd4b" providerId="ADAL" clId="{723D12B3-2ADA-49D7-9376-D0C55C1A3677}" dt="2023-02-27T14:04:56.721" v="1229" actId="478"/>
          <ac:picMkLst>
            <pc:docMk/>
            <pc:sldMk cId="884070545" sldId="284"/>
            <ac:picMk id="9" creationId="{0952E762-C5D8-4594-A363-0F38EF55FA10}"/>
          </ac:picMkLst>
        </pc:picChg>
      </pc:sldChg>
      <pc:sldChg chg="addSp delSp modSp mod">
        <pc:chgData name="Guðmar Guðmundsson - TR" userId="764380c9-6ca0-491c-9a20-1881e36ffd4b" providerId="ADAL" clId="{723D12B3-2ADA-49D7-9376-D0C55C1A3677}" dt="2023-02-27T15:32:46.004" v="1267" actId="20577"/>
        <pc:sldMkLst>
          <pc:docMk/>
          <pc:sldMk cId="845807296" sldId="285"/>
        </pc:sldMkLst>
        <pc:spChg chg="mod">
          <ac:chgData name="Guðmar Guðmundsson - TR" userId="764380c9-6ca0-491c-9a20-1881e36ffd4b" providerId="ADAL" clId="{723D12B3-2ADA-49D7-9376-D0C55C1A3677}" dt="2023-02-27T15:32:46.004" v="1267" actId="20577"/>
          <ac:spMkLst>
            <pc:docMk/>
            <pc:sldMk cId="845807296" sldId="285"/>
            <ac:spMk id="4" creationId="{7CD6ED04-20A3-456E-A775-F5802BADB284}"/>
          </ac:spMkLst>
        </pc:spChg>
        <pc:picChg chg="del">
          <ac:chgData name="Guðmar Guðmundsson - TR" userId="764380c9-6ca0-491c-9a20-1881e36ffd4b" providerId="ADAL" clId="{723D12B3-2ADA-49D7-9376-D0C55C1A3677}" dt="2023-02-27T15:31:26.253" v="1252" actId="478"/>
          <ac:picMkLst>
            <pc:docMk/>
            <pc:sldMk cId="845807296" sldId="285"/>
            <ac:picMk id="3" creationId="{B5FB48D7-34D6-4AF5-81AF-76BA8B75AF52}"/>
          </ac:picMkLst>
        </pc:picChg>
        <pc:picChg chg="add mod">
          <ac:chgData name="Guðmar Guðmundsson - TR" userId="764380c9-6ca0-491c-9a20-1881e36ffd4b" providerId="ADAL" clId="{723D12B3-2ADA-49D7-9376-D0C55C1A3677}" dt="2023-02-27T15:32:04.699" v="1255" actId="14100"/>
          <ac:picMkLst>
            <pc:docMk/>
            <pc:sldMk cId="845807296" sldId="285"/>
            <ac:picMk id="5" creationId="{33C02532-FDBB-4655-AAE4-F77DC10187B5}"/>
          </ac:picMkLst>
        </pc:picChg>
      </pc:sldChg>
      <pc:sldChg chg="addSp delSp modSp new mod">
        <pc:chgData name="Guðmar Guðmundsson - TR" userId="764380c9-6ca0-491c-9a20-1881e36ffd4b" providerId="ADAL" clId="{723D12B3-2ADA-49D7-9376-D0C55C1A3677}" dt="2023-03-01T08:04:46.665" v="1378" actId="478"/>
        <pc:sldMkLst>
          <pc:docMk/>
          <pc:sldMk cId="3042101988" sldId="286"/>
        </pc:sldMkLst>
        <pc:spChg chg="mod">
          <ac:chgData name="Guðmar Guðmundsson - TR" userId="764380c9-6ca0-491c-9a20-1881e36ffd4b" providerId="ADAL" clId="{723D12B3-2ADA-49D7-9376-D0C55C1A3677}" dt="2023-02-28T14:55:05.643" v="1349" actId="20577"/>
          <ac:spMkLst>
            <pc:docMk/>
            <pc:sldMk cId="3042101988" sldId="286"/>
            <ac:spMk id="3" creationId="{673FA0D8-2461-4397-B763-F687D931E705}"/>
          </ac:spMkLst>
        </pc:spChg>
        <pc:spChg chg="add del mod">
          <ac:chgData name="Guðmar Guðmundsson - TR" userId="764380c9-6ca0-491c-9a20-1881e36ffd4b" providerId="ADAL" clId="{723D12B3-2ADA-49D7-9376-D0C55C1A3677}" dt="2023-03-01T08:04:46.665" v="1378" actId="478"/>
          <ac:spMkLst>
            <pc:docMk/>
            <pc:sldMk cId="3042101988" sldId="286"/>
            <ac:spMk id="4" creationId="{DA74CB32-EEEF-439B-8A84-0CD5B06DA098}"/>
          </ac:spMkLst>
        </pc:spChg>
      </pc:sldChg>
      <pc:sldChg chg="modSp new mod">
        <pc:chgData name="Guðmar Guðmundsson - TR" userId="764380c9-6ca0-491c-9a20-1881e36ffd4b" providerId="ADAL" clId="{723D12B3-2ADA-49D7-9376-D0C55C1A3677}" dt="2023-03-01T10:07:58.737" v="1950" actId="20577"/>
        <pc:sldMkLst>
          <pc:docMk/>
          <pc:sldMk cId="100438659" sldId="287"/>
        </pc:sldMkLst>
        <pc:spChg chg="mod">
          <ac:chgData name="Guðmar Guðmundsson - TR" userId="764380c9-6ca0-491c-9a20-1881e36ffd4b" providerId="ADAL" clId="{723D12B3-2ADA-49D7-9376-D0C55C1A3677}" dt="2023-03-01T08:04:59.147" v="1390" actId="20577"/>
          <ac:spMkLst>
            <pc:docMk/>
            <pc:sldMk cId="100438659" sldId="287"/>
            <ac:spMk id="2" creationId="{0D23C8A3-27BF-49C5-84AC-908F33E3C7CD}"/>
          </ac:spMkLst>
        </pc:spChg>
        <pc:spChg chg="mod">
          <ac:chgData name="Guðmar Guðmundsson - TR" userId="764380c9-6ca0-491c-9a20-1881e36ffd4b" providerId="ADAL" clId="{723D12B3-2ADA-49D7-9376-D0C55C1A3677}" dt="2023-03-01T10:07:58.737" v="1950" actId="20577"/>
          <ac:spMkLst>
            <pc:docMk/>
            <pc:sldMk cId="100438659" sldId="287"/>
            <ac:spMk id="3" creationId="{1152A9C8-30B0-4646-9CB8-FEE203CCA5A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5B2496B-1C96-EDE2-466E-A70927D082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5CABAB0-456E-59CF-3FA1-18862D1C945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9C9A71-3687-D348-B6FF-4BCD119BBB79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0FC148D-163D-8711-C7E4-C0F052EF12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7F214C-2956-A905-EB39-61031D1221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36B93-2BCD-8E4F-8973-28D926006993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3937257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52E002-D881-D847-B177-E7E44C2FC6B9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014202-5CC5-2243-8B34-C23598A6A344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1103797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979C3AE-76F4-3875-F95F-A7C5AFF25D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A134CB3F-B786-BD39-E3E8-6641FB99D5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44" y="996723"/>
            <a:ext cx="1656361" cy="114104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C661E1E-B79D-16C6-1881-F7D4CE034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0244" y="2235200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☞CERA MEDIUM" panose="020B0600000000000000" pitchFamily="34" charset="77"/>
              </a:defRPr>
            </a:lvl1pPr>
          </a:lstStyle>
          <a:p>
            <a:endParaRPr lang="en-IS" dirty="0"/>
          </a:p>
        </p:txBody>
      </p:sp>
    </p:spTree>
    <p:extLst>
      <p:ext uri="{BB962C8B-B14F-4D97-AF65-F5344CB8AC3E}">
        <p14:creationId xmlns:p14="http://schemas.microsoft.com/office/powerpoint/2010/main" val="3392669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21F9D-8FCF-DDC2-2DF4-31222795B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7FBD73-3F5C-32F0-A0E6-1784F54456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91FF9F-77C5-812B-ADB4-B95B28F7E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BF288-897B-86CE-EB17-D9C5B983D2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72179-199F-92B2-F290-7B32DD78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B9F5E-CBD6-7747-BC56-B107B6757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20270324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BD4C6-7881-62D1-6725-FD1DA0D9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979" y="1883029"/>
            <a:ext cx="5044442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☞CERA MEDIUM" panose="020B0600000000000000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9A988-42E1-A4B3-097F-CB1805701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979" y="3343529"/>
            <a:ext cx="5931794" cy="317691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1pPr>
            <a:lvl2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2pPr>
            <a:lvl3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3pPr>
            <a:lvl4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4pPr>
            <a:lvl5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S" dirty="0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5762A040-6F53-81E0-53EE-2243252E3C08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319227" y="403124"/>
            <a:ext cx="5265496" cy="611731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34598842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EE10E18-E68B-F67C-FADD-FE99150E7F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0" y="0"/>
            <a:ext cx="1219200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5A2A01C-ED05-E8A6-0014-D59D9D4879D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80889" y="387077"/>
            <a:ext cx="798198" cy="54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87823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BD4C6-7881-62D1-6725-FD1DA0D9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59" y="644165"/>
            <a:ext cx="9633318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☞CERA MEDIUM" panose="020B0600000000000000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9A988-42E1-A4B3-097F-CB1805701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559" y="2104665"/>
            <a:ext cx="9633318" cy="317691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1pPr>
            <a:lvl2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2pPr>
            <a:lvl3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3pPr>
            <a:lvl4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4pPr>
            <a:lvl5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S" dirty="0"/>
          </a:p>
        </p:txBody>
      </p:sp>
    </p:spTree>
    <p:extLst>
      <p:ext uri="{BB962C8B-B14F-4D97-AF65-F5344CB8AC3E}">
        <p14:creationId xmlns:p14="http://schemas.microsoft.com/office/powerpoint/2010/main" val="23812529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B5BFEB-03C3-E69C-95EA-67306F167E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35B85B-1DC3-6C00-904A-328538AD2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0243"/>
            <a:ext cx="5044442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F9F5B-727A-B17D-EA7B-66FB53A0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1BD04-AA4D-38FE-F706-97A5A22CC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A9843-10EC-9CDD-1D58-B85B04D2E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DF7FB1EF-EA4A-B200-7305-9D2769C905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778146" y="365125"/>
            <a:ext cx="828235" cy="566367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73E632D-BA56-ED52-8E2B-F624AFA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00470"/>
            <a:ext cx="3932237" cy="31685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D91C69B-6BCD-EE24-15AA-170128AE71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1040243"/>
            <a:ext cx="468850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5190000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F7876D-E8CC-7B50-64E6-FDB9BF91B9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A747634F-9EBD-59D7-2B29-B25BC27E82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685062" y="2457021"/>
            <a:ext cx="2821875" cy="1943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0494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6979C3AE-76F4-3875-F95F-A7C5AFF25D3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661E1E-B79D-16C6-1881-F7D4CE0348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0244" y="2235200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☞CERA MEDIUM" panose="020B0600000000000000" pitchFamily="34" charset="77"/>
              </a:defRPr>
            </a:lvl1pPr>
          </a:lstStyle>
          <a:p>
            <a:endParaRPr lang="en-I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A52D8537-03F3-5EFF-8F7C-419A4438D62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44" y="996723"/>
            <a:ext cx="4085475" cy="114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2937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5168B-E13B-E680-81A4-422988EC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22BD8-D5F8-A4EC-3466-F4FCE7533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7891" y="3324315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0" y="0"/>
            <a:ext cx="441817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D5D1C4C-7856-B4D5-2601-2EF9B704A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223" y="2255924"/>
            <a:ext cx="2701480" cy="17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495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7773822" y="0"/>
            <a:ext cx="4418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EA1F6C6-24F9-6758-B05E-54F7DA4873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0124" y="2106414"/>
            <a:ext cx="3227564" cy="2196165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65A570-DBBD-E009-8B10-AAC1FBEB5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2" y="3844836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196E2E1-700A-0421-BD4D-C7607CC46B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312" y="387077"/>
            <a:ext cx="1887259" cy="527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1EE692-1C23-98F9-279A-9E3165622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230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</p:spTree>
    <p:extLst>
      <p:ext uri="{BB962C8B-B14F-4D97-AF65-F5344CB8AC3E}">
        <p14:creationId xmlns:p14="http://schemas.microsoft.com/office/powerpoint/2010/main" val="2949913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0" y="0"/>
            <a:ext cx="441817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520591B-AEBE-668C-C490-F7C12C571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440" y="2125421"/>
            <a:ext cx="2539295" cy="18954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20250EF-C00A-5C31-D794-819FE8A85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B175151-772B-3B41-C233-F9AC7135F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7891" y="3324315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3382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05168B-E13B-E680-81A4-422988ECD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5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622BD8-D5F8-A4EC-3466-F4FCE75339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7891" y="3324315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0" y="0"/>
            <a:ext cx="4418176" cy="6858000"/>
          </a:xfrm>
          <a:prstGeom prst="rect">
            <a:avLst/>
          </a:prstGeom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D5D1C4C-7856-B4D5-2601-2EF9B704A7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7223" y="2255924"/>
            <a:ext cx="2701480" cy="1760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1543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7773822" y="0"/>
            <a:ext cx="4418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898DAC3-A55A-BC4E-E098-538E93346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2" y="3844836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34E44A5-B160-7FBD-45E2-16C095C7B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312" y="387077"/>
            <a:ext cx="1887259" cy="52710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7188ADB-57FE-9905-C0E7-254F47B2BC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230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9D235027-1462-56FE-D60A-48F8732B411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11749" y="1733326"/>
            <a:ext cx="3342319" cy="267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806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96A3AA-5E65-BD8B-F7DF-24DA6DC621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661E1E-B79D-16C6-1881-F7D4CE0348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10244" y="2235200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☞CERA MEDIUM" panose="020B0600000000000000" pitchFamily="34" charset="77"/>
              </a:defRPr>
            </a:lvl1pPr>
          </a:lstStyle>
          <a:p>
            <a:r>
              <a:rPr lang="en-IS" dirty="0"/>
              <a:t>Ljós milliglæra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39A25A0-A763-E681-91F1-EAF760ED32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44" y="866870"/>
            <a:ext cx="1492223" cy="102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1502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A2A35-F7D7-475D-54C5-89C9BB875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85349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550AA-C856-AD65-2EDA-D2F5F93E23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927B01-B7E0-00E1-C9BD-FF1714795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5506C0-6BAC-89FF-B05B-F258244AD6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244BB-A768-DB47-1552-076050155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E7AAF-B8EA-92DD-8CB9-54231C9A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11088298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18348-D8F0-8777-F2B0-CF13344E9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ACFF7-6A2B-4239-CFB4-CCD2AE2E1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6A76C4-C3B6-F6AB-3DBD-7C169E21C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8CA120-FA8D-37FD-87A2-48C1092280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72668-631A-9F34-9F50-08190FE4A0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6B44D4-140F-8EEB-9BBF-674BE62D5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7B49-3795-9BFC-C3AF-A8FCD2AF0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8156BB-1A37-A200-94B7-938A7DD9B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20897963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445CA-844E-F2AB-2486-7D5ABD906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20B3C-BF86-8CA6-CB36-C3EFCC147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73D8B-327E-6900-8442-66A80533A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1351FC-A743-F00C-15B2-63FABC6A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8A1A8-0096-58F0-05D9-205221C5A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509317-A1A6-09FB-AEA1-514FD099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2826701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21F9D-8FCF-DDC2-2DF4-31222795B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87FBD73-3F5C-32F0-A0E6-1784F54456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91FF9F-77C5-812B-ADB4-B95B28F7ED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DBF288-897B-86CE-EB17-D9C5B983D2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72179-199F-92B2-F290-7B32DD789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DB9F5E-CBD6-7747-BC56-B107B6757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2794264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BD4C6-7881-62D1-6725-FD1DA0D972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0979" y="1883029"/>
            <a:ext cx="5044442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  <a:latin typeface="☞CERA MEDIUM" panose="020B0600000000000000" pitchFamily="34" charset="77"/>
              </a:defRPr>
            </a:lvl1pPr>
          </a:lstStyle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9A988-42E1-A4B3-097F-CB18057014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0979" y="3343529"/>
            <a:ext cx="5931794" cy="3176912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1pPr>
            <a:lvl2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2pPr>
            <a:lvl3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3pPr>
            <a:lvl4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4pPr>
            <a:lvl5pPr>
              <a:defRPr>
                <a:solidFill>
                  <a:schemeClr val="tx1"/>
                </a:solidFill>
                <a:latin typeface="☞CERA MEDIUM" panose="020B0600000000000000" pitchFamily="34" charset="77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S" dirty="0"/>
          </a:p>
        </p:txBody>
      </p:sp>
    </p:spTree>
    <p:extLst>
      <p:ext uri="{BB962C8B-B14F-4D97-AF65-F5344CB8AC3E}">
        <p14:creationId xmlns:p14="http://schemas.microsoft.com/office/powerpoint/2010/main" val="17200740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9B5BFEB-03C3-E69C-95EA-67306F167ED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335B85B-1DC3-6C00-904A-328538AD2E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40243"/>
            <a:ext cx="5044442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EF9F5B-727A-B17D-EA7B-66FB53A09BA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41BD04-AA4D-38FE-F706-97A5A22CC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DA9843-10EC-9CDD-1D58-B85B04D2E2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73E632D-BA56-ED52-8E2B-F624AFA300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00470"/>
            <a:ext cx="3932237" cy="31685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9D91C69B-6BCD-EE24-15AA-170128AE71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0" y="1040243"/>
            <a:ext cx="4688506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CAB851D-7FDD-309B-1F23-D579FB9745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345811"/>
            <a:ext cx="1887259" cy="52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3300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F7876D-E8CC-7B50-64E6-FDB9BF91B90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F62CDDD5-DF77-126C-4E42-C931D001FD5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3058" y="2709277"/>
            <a:ext cx="5153875" cy="1439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5843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7773822" y="0"/>
            <a:ext cx="4418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4EA1F6C6-24F9-6758-B05E-54F7DA4873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620124" y="2106414"/>
            <a:ext cx="3227564" cy="219616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8F4A17DD-0A3A-17C0-0E8D-4F5FC685E2E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44312" y="387077"/>
            <a:ext cx="756355" cy="517213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465A570-DBBD-E009-8B10-AAC1FBEB5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2" y="3844836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0D40EB6-1151-A3D1-6A4C-981CADA9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456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</p:spTree>
    <p:extLst>
      <p:ext uri="{BB962C8B-B14F-4D97-AF65-F5344CB8AC3E}">
        <p14:creationId xmlns:p14="http://schemas.microsoft.com/office/powerpoint/2010/main" val="1325695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0" y="0"/>
            <a:ext cx="4418176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B520591B-AEBE-668C-C490-F7C12C571BB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9440" y="2125421"/>
            <a:ext cx="2539295" cy="18954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E20250EF-C00A-5C31-D794-819FE8A857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9B175151-772B-3B41-C233-F9AC7135F8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7891" y="3324315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0358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FB153B7-FA83-18AD-B5D3-8D1071DFB976}"/>
              </a:ext>
            </a:extLst>
          </p:cNvPr>
          <p:cNvSpPr/>
          <p:nvPr userDrawn="1"/>
        </p:nvSpPr>
        <p:spPr>
          <a:xfrm>
            <a:off x="7773822" y="0"/>
            <a:ext cx="4418177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F4A17DD-0A3A-17C0-0E8D-4F5FC685E2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44312" y="387077"/>
            <a:ext cx="756355" cy="517213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898DAC3-A55A-BC4E-E098-538E933461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2" y="3844836"/>
            <a:ext cx="5429612" cy="301316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08A3914-AB45-9B36-C579-8B3A163B2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4565"/>
            <a:ext cx="5429612" cy="2726795"/>
          </a:xfrm>
        </p:spPr>
        <p:txBody>
          <a:bodyPr anchor="b"/>
          <a:lstStyle>
            <a:lvl1pPr>
              <a:defRPr sz="6000">
                <a:solidFill>
                  <a:schemeClr val="accent1"/>
                </a:solidFill>
              </a:defRPr>
            </a:lvl1pPr>
          </a:lstStyle>
          <a:p>
            <a:r>
              <a:rPr lang="en-GB" dirty="0"/>
              <a:t>Click to edit Master title</a:t>
            </a:r>
            <a:endParaRPr lang="en-IS" dirty="0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1788B84-900C-98B1-E1AB-24914A89224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311749" y="1733326"/>
            <a:ext cx="3342319" cy="267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184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096A3AA-5E65-BD8B-F7DF-24DA6DC621B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C661E1E-B79D-16C6-1881-F7D4CE0348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310244" y="2235200"/>
            <a:ext cx="9144000" cy="2387600"/>
          </a:xfrm>
        </p:spPr>
        <p:txBody>
          <a:bodyPr anchor="b"/>
          <a:lstStyle>
            <a:lvl1pPr algn="l">
              <a:defRPr sz="6000">
                <a:solidFill>
                  <a:schemeClr val="accent1"/>
                </a:solidFill>
                <a:latin typeface="☞CERA MEDIUM" panose="020B0600000000000000" pitchFamily="34" charset="77"/>
              </a:defRPr>
            </a:lvl1pPr>
          </a:lstStyle>
          <a:p>
            <a:r>
              <a:rPr lang="en-IS" dirty="0"/>
              <a:t>Ljós milliglæra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CF40A35B-7FAD-BEF6-C269-37CECF153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10243" y="956229"/>
            <a:ext cx="1040771" cy="711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664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6A2A35-F7D7-475D-54C5-89C9BB875F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85349" cy="1325563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0550AA-C856-AD65-2EDA-D2F5F93E23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927B01-B7E0-00E1-C9BD-FF17147954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5506C0-6BAC-89FF-B05B-F258244AD6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BC244BB-A768-DB47-1552-076050155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4E7AAF-B8EA-92DD-8CB9-54231C9A4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789504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18348-D8F0-8777-F2B0-CF13344E9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4ACFF7-6A2B-4239-CFB4-CCD2AE2E1A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56A76C4-C3B6-F6AB-3DBD-7C169E21C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8CA120-FA8D-37FD-87A2-48C1092280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772668-631A-9F34-9F50-08190FE4A0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6B44D4-140F-8EEB-9BBF-674BE62D5CB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CCE7B49-3795-9BFC-C3AF-A8FCD2AF0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68156BB-1A37-A200-94B7-938A7DD9BF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2872299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8445CA-844E-F2AB-2486-7D5ABD9067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I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820B3C-BF86-8CA6-CB36-C3EFCC147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I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B73D8B-327E-6900-8442-66A80533A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1351FC-A743-F00C-15B2-63FABC6ABAC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6917248-5EC0-1942-AC62-CFA9D2A3BC2A}" type="datetimeFigureOut">
              <a:rPr lang="en-IS" smtClean="0"/>
              <a:t>03/01/2023</a:t>
            </a:fld>
            <a:endParaRPr lang="en-I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2B8A1A8-0096-58F0-05D9-205221C5A8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I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509317-A1A6-09FB-AEA1-514FD099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DA860DA-A345-6246-BCC1-212090C83CE8}" type="slidenum">
              <a:rPr lang="en-IS" smtClean="0"/>
              <a:t>‹#›</a:t>
            </a:fld>
            <a:endParaRPr lang="en-IS"/>
          </a:p>
        </p:txBody>
      </p:sp>
    </p:spTree>
    <p:extLst>
      <p:ext uri="{BB962C8B-B14F-4D97-AF65-F5344CB8AC3E}">
        <p14:creationId xmlns:p14="http://schemas.microsoft.com/office/powerpoint/2010/main" val="1489076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sv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14.sv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13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518B3-E32E-40EE-BF5B-3F8E6B611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202" y="365125"/>
            <a:ext cx="921934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EA63E-057C-C41B-4D87-4A7E46E20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202" y="1825625"/>
            <a:ext cx="101066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73482F78-34D0-FFD1-EE43-5160E2B2E56E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0780889" y="387077"/>
            <a:ext cx="798198" cy="54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133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0" r:id="rId3"/>
    <p:sldLayoutId id="2147483661" r:id="rId4"/>
    <p:sldLayoutId id="2147483662" r:id="rId5"/>
    <p:sldLayoutId id="2147483663" r:id="rId6"/>
    <p:sldLayoutId id="2147483652" r:id="rId7"/>
    <p:sldLayoutId id="2147483653" r:id="rId8"/>
    <p:sldLayoutId id="2147483656" r:id="rId9"/>
    <p:sldLayoutId id="2147483657" r:id="rId10"/>
    <p:sldLayoutId id="2147483650" r:id="rId11"/>
    <p:sldLayoutId id="2147483681" r:id="rId12"/>
    <p:sldLayoutId id="2147483664" r:id="rId13"/>
    <p:sldLayoutId id="2147483658" r:id="rId14"/>
    <p:sldLayoutId id="2147483659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☞CERA MEDIUM" panose="020B0600000000000000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3518B3-E32E-40EE-BF5B-3F8E6B611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4202" y="365125"/>
            <a:ext cx="921934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I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EEA63E-057C-C41B-4D87-4A7E46E205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202" y="1825625"/>
            <a:ext cx="101066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IS" dirty="0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94C04225-ED4F-4F46-53DC-A50FBA8FD12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505971" y="387077"/>
            <a:ext cx="2209859" cy="61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64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6" r:id="rId9"/>
    <p:sldLayoutId id="2147483677" r:id="rId10"/>
    <p:sldLayoutId id="2147483678" r:id="rId11"/>
    <p:sldLayoutId id="2147483679" r:id="rId12"/>
    <p:sldLayoutId id="214748368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☞CERA MEDIUM" panose="020B0600000000000000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I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r.is/" TargetMode="Externa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sv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tr.is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Two old men giving each other a high five">
            <a:extLst>
              <a:ext uri="{FF2B5EF4-FFF2-40B4-BE49-F238E27FC236}">
                <a16:creationId xmlns:a16="http://schemas.microsoft.com/office/drawing/2014/main" id="{13111050-80AF-4CAA-9413-CEA1022615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r="16209" b="2"/>
          <a:stretch/>
        </p:blipFill>
        <p:spPr>
          <a:xfrm>
            <a:off x="-3" y="2257425"/>
            <a:ext cx="4196274" cy="4600575"/>
          </a:xfrm>
          <a:custGeom>
            <a:avLst/>
            <a:gdLst/>
            <a:ahLst/>
            <a:cxnLst/>
            <a:rect l="l" t="t" r="r" b="b"/>
            <a:pathLst>
              <a:path w="4196274" h="4600575">
                <a:moveTo>
                  <a:pt x="698533" y="23"/>
                </a:moveTo>
                <a:cubicBezTo>
                  <a:pt x="1054085" y="-1460"/>
                  <a:pt x="2609539" y="68645"/>
                  <a:pt x="3265768" y="1088109"/>
                </a:cubicBezTo>
                <a:cubicBezTo>
                  <a:pt x="3279190" y="1093398"/>
                  <a:pt x="3294289" y="1107275"/>
                  <a:pt x="3298987" y="1120493"/>
                </a:cubicBezTo>
                <a:cubicBezTo>
                  <a:pt x="3321470" y="1182283"/>
                  <a:pt x="3376502" y="1209047"/>
                  <a:pt x="3426164" y="1242419"/>
                </a:cubicBezTo>
                <a:cubicBezTo>
                  <a:pt x="3469788" y="1271828"/>
                  <a:pt x="3516097" y="1302557"/>
                  <a:pt x="3534217" y="1352122"/>
                </a:cubicBezTo>
                <a:cubicBezTo>
                  <a:pt x="3558041" y="1418206"/>
                  <a:pt x="3490259" y="1364016"/>
                  <a:pt x="3477841" y="1389129"/>
                </a:cubicBezTo>
                <a:cubicBezTo>
                  <a:pt x="3503679" y="1423492"/>
                  <a:pt x="3543613" y="1454883"/>
                  <a:pt x="3554015" y="1493873"/>
                </a:cubicBezTo>
                <a:cubicBezTo>
                  <a:pt x="3591931" y="1634635"/>
                  <a:pt x="3673808" y="1737067"/>
                  <a:pt x="3796288" y="1816698"/>
                </a:cubicBezTo>
                <a:cubicBezTo>
                  <a:pt x="3831522" y="1839498"/>
                  <a:pt x="3854674" y="1881132"/>
                  <a:pt x="3902658" y="1887738"/>
                </a:cubicBezTo>
                <a:cubicBezTo>
                  <a:pt x="4009367" y="1902279"/>
                  <a:pt x="3975811" y="2015945"/>
                  <a:pt x="4032186" y="2066499"/>
                </a:cubicBezTo>
                <a:cubicBezTo>
                  <a:pt x="4042924" y="2076084"/>
                  <a:pt x="4052655" y="2094915"/>
                  <a:pt x="4050642" y="2107801"/>
                </a:cubicBezTo>
                <a:cubicBezTo>
                  <a:pt x="4047624" y="2126309"/>
                  <a:pt x="4034870" y="2143820"/>
                  <a:pt x="4024133" y="2160342"/>
                </a:cubicBezTo>
                <a:cubicBezTo>
                  <a:pt x="4013059" y="2176862"/>
                  <a:pt x="3996282" y="2191402"/>
                  <a:pt x="4004335" y="2213209"/>
                </a:cubicBezTo>
                <a:cubicBezTo>
                  <a:pt x="4007687" y="2222130"/>
                  <a:pt x="4005342" y="2253190"/>
                  <a:pt x="4030173" y="2228740"/>
                </a:cubicBezTo>
                <a:cubicBezTo>
                  <a:pt x="4098290" y="2161662"/>
                  <a:pt x="4137888" y="2225102"/>
                  <a:pt x="4196274" y="2255503"/>
                </a:cubicBezTo>
                <a:cubicBezTo>
                  <a:pt x="4149296" y="2286895"/>
                  <a:pt x="4107016" y="2309031"/>
                  <a:pt x="4099968" y="2355951"/>
                </a:cubicBezTo>
                <a:cubicBezTo>
                  <a:pt x="4085540" y="2452767"/>
                  <a:pt x="4023800" y="2497043"/>
                  <a:pt x="3930177" y="2505635"/>
                </a:cubicBezTo>
                <a:cubicBezTo>
                  <a:pt x="3964739" y="2599144"/>
                  <a:pt x="3964739" y="2599144"/>
                  <a:pt x="3852997" y="2612033"/>
                </a:cubicBezTo>
                <a:cubicBezTo>
                  <a:pt x="3895949" y="2671508"/>
                  <a:pt x="3895949" y="2686707"/>
                  <a:pt x="3843936" y="2707194"/>
                </a:cubicBezTo>
                <a:cubicBezTo>
                  <a:pt x="3793938" y="2726690"/>
                  <a:pt x="3738572" y="2733299"/>
                  <a:pt x="3692263" y="2763365"/>
                </a:cubicBezTo>
                <a:cubicBezTo>
                  <a:pt x="3734880" y="2839364"/>
                  <a:pt x="3746960" y="2927586"/>
                  <a:pt x="3834876" y="2964596"/>
                </a:cubicBezTo>
                <a:cubicBezTo>
                  <a:pt x="3848634" y="2970213"/>
                  <a:pt x="3858030" y="2993012"/>
                  <a:pt x="3849307" y="3006229"/>
                </a:cubicBezTo>
                <a:cubicBezTo>
                  <a:pt x="3817428" y="3054139"/>
                  <a:pt x="3863064" y="3145008"/>
                  <a:pt x="3763740" y="3155250"/>
                </a:cubicBezTo>
                <a:cubicBezTo>
                  <a:pt x="3751322" y="3156241"/>
                  <a:pt x="3739912" y="3166155"/>
                  <a:pt x="3749644" y="3179042"/>
                </a:cubicBezTo>
                <a:cubicBezTo>
                  <a:pt x="3783202" y="3223978"/>
                  <a:pt x="3742598" y="3221006"/>
                  <a:pt x="3718104" y="3226623"/>
                </a:cubicBezTo>
                <a:cubicBezTo>
                  <a:pt x="3688572" y="3233560"/>
                  <a:pt x="3655017" y="3213736"/>
                  <a:pt x="3627501" y="3238187"/>
                </a:cubicBezTo>
                <a:cubicBezTo>
                  <a:pt x="3633878" y="3263961"/>
                  <a:pt x="3657701" y="3263631"/>
                  <a:pt x="3674479" y="3271890"/>
                </a:cubicBezTo>
                <a:cubicBezTo>
                  <a:pt x="3723470" y="3295682"/>
                  <a:pt x="3763404" y="3324097"/>
                  <a:pt x="3765753" y="3385888"/>
                </a:cubicBezTo>
                <a:cubicBezTo>
                  <a:pt x="3767428" y="3435782"/>
                  <a:pt x="3772798" y="3479727"/>
                  <a:pt x="3705014" y="3494928"/>
                </a:cubicBezTo>
                <a:cubicBezTo>
                  <a:pt x="3676828" y="3501208"/>
                  <a:pt x="3684884" y="3537222"/>
                  <a:pt x="3700990" y="3555066"/>
                </a:cubicBezTo>
                <a:cubicBezTo>
                  <a:pt x="3729848" y="3586786"/>
                  <a:pt x="3753670" y="3629080"/>
                  <a:pt x="3803335" y="3632054"/>
                </a:cubicBezTo>
                <a:cubicBezTo>
                  <a:pt x="3833535" y="3634035"/>
                  <a:pt x="3856689" y="3647255"/>
                  <a:pt x="3880513" y="3662453"/>
                </a:cubicBezTo>
                <a:cubicBezTo>
                  <a:pt x="3897626" y="3673360"/>
                  <a:pt x="3918095" y="3682610"/>
                  <a:pt x="3916083" y="3706069"/>
                </a:cubicBezTo>
                <a:cubicBezTo>
                  <a:pt x="3914069" y="3728539"/>
                  <a:pt x="3894273" y="3737791"/>
                  <a:pt x="3874137" y="3742416"/>
                </a:cubicBezTo>
                <a:cubicBezTo>
                  <a:pt x="3807024" y="3757285"/>
                  <a:pt x="3743942" y="3779093"/>
                  <a:pt x="3687901" y="3828987"/>
                </a:cubicBezTo>
                <a:cubicBezTo>
                  <a:pt x="3725150" y="3855422"/>
                  <a:pt x="3760718" y="3874586"/>
                  <a:pt x="3788234" y="3901352"/>
                </a:cubicBezTo>
                <a:cubicBezTo>
                  <a:pt x="3854674" y="3966112"/>
                  <a:pt x="3291941" y="4169986"/>
                  <a:pt x="3263755" y="4242681"/>
                </a:cubicBezTo>
                <a:cubicBezTo>
                  <a:pt x="3255030" y="4265149"/>
                  <a:pt x="3225166" y="4288278"/>
                  <a:pt x="3200332" y="4294887"/>
                </a:cubicBezTo>
                <a:cubicBezTo>
                  <a:pt x="3083895" y="4325948"/>
                  <a:pt x="2982893" y="4395668"/>
                  <a:pt x="2863768" y="4421442"/>
                </a:cubicBezTo>
                <a:cubicBezTo>
                  <a:pt x="2751355" y="4445892"/>
                  <a:pt x="2640621" y="4478605"/>
                  <a:pt x="2517472" y="4510985"/>
                </a:cubicBezTo>
                <a:cubicBezTo>
                  <a:pt x="2555222" y="4551627"/>
                  <a:pt x="2607569" y="4569553"/>
                  <a:pt x="2654380" y="4591980"/>
                </a:cubicBezTo>
                <a:lnTo>
                  <a:pt x="2667892" y="4600575"/>
                </a:lnTo>
                <a:lnTo>
                  <a:pt x="0" y="4600575"/>
                </a:lnTo>
                <a:lnTo>
                  <a:pt x="0" y="144733"/>
                </a:lnTo>
                <a:lnTo>
                  <a:pt x="121106" y="102309"/>
                </a:lnTo>
                <a:cubicBezTo>
                  <a:pt x="290510" y="47726"/>
                  <a:pt x="463596" y="8200"/>
                  <a:pt x="644044" y="1014"/>
                </a:cubicBezTo>
                <a:cubicBezTo>
                  <a:pt x="656459" y="538"/>
                  <a:pt x="674830" y="121"/>
                  <a:pt x="698533" y="23"/>
                </a:cubicBezTo>
                <a:close/>
              </a:path>
            </a:pathLst>
          </a:custGeom>
        </p:spPr>
      </p:pic>
      <p:pic>
        <p:nvPicPr>
          <p:cNvPr id="7" name="Picture 6" descr="Mother and daugher walking on the beach">
            <a:extLst>
              <a:ext uri="{FF2B5EF4-FFF2-40B4-BE49-F238E27FC236}">
                <a16:creationId xmlns:a16="http://schemas.microsoft.com/office/drawing/2014/main" id="{95ED5D04-EDEA-4E8C-9E5E-42AD53F202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96" r="13064" b="-3"/>
          <a:stretch/>
        </p:blipFill>
        <p:spPr>
          <a:xfrm>
            <a:off x="9025576" y="3503528"/>
            <a:ext cx="3241499" cy="3354472"/>
          </a:xfrm>
          <a:custGeom>
            <a:avLst/>
            <a:gdLst/>
            <a:ahLst/>
            <a:cxnLst/>
            <a:rect l="l" t="t" r="r" b="b"/>
            <a:pathLst>
              <a:path w="3359190" h="3476265">
                <a:moveTo>
                  <a:pt x="450539" y="15"/>
                </a:moveTo>
                <a:cubicBezTo>
                  <a:pt x="458434" y="271"/>
                  <a:pt x="466600" y="3856"/>
                  <a:pt x="473999" y="4995"/>
                </a:cubicBezTo>
                <a:cubicBezTo>
                  <a:pt x="637327" y="30493"/>
                  <a:pt x="800653" y="58040"/>
                  <a:pt x="964158" y="82398"/>
                </a:cubicBezTo>
                <a:cubicBezTo>
                  <a:pt x="1117018" y="105163"/>
                  <a:pt x="1270959" y="110398"/>
                  <a:pt x="1424540" y="122237"/>
                </a:cubicBezTo>
                <a:cubicBezTo>
                  <a:pt x="1610425" y="136579"/>
                  <a:pt x="1795950" y="156841"/>
                  <a:pt x="1980752" y="188711"/>
                </a:cubicBezTo>
                <a:cubicBezTo>
                  <a:pt x="2109067" y="211022"/>
                  <a:pt x="2238645" y="226502"/>
                  <a:pt x="2368766" y="208745"/>
                </a:cubicBezTo>
                <a:cubicBezTo>
                  <a:pt x="2375261" y="207834"/>
                  <a:pt x="2382661" y="204876"/>
                  <a:pt x="2388075" y="207834"/>
                </a:cubicBezTo>
                <a:cubicBezTo>
                  <a:pt x="2451242" y="241073"/>
                  <a:pt x="2520180" y="217168"/>
                  <a:pt x="2585691" y="238113"/>
                </a:cubicBezTo>
                <a:cubicBezTo>
                  <a:pt x="2568908" y="318930"/>
                  <a:pt x="2496899" y="312327"/>
                  <a:pt x="2456294" y="368331"/>
                </a:cubicBezTo>
                <a:cubicBezTo>
                  <a:pt x="2522527" y="390639"/>
                  <a:pt x="2582081" y="413178"/>
                  <a:pt x="2642540" y="430023"/>
                </a:cubicBezTo>
                <a:cubicBezTo>
                  <a:pt x="2706608" y="447780"/>
                  <a:pt x="2760929" y="495816"/>
                  <a:pt x="2823551" y="517215"/>
                </a:cubicBezTo>
                <a:cubicBezTo>
                  <a:pt x="2836907" y="521769"/>
                  <a:pt x="2852969" y="537704"/>
                  <a:pt x="2857661" y="553184"/>
                </a:cubicBezTo>
                <a:cubicBezTo>
                  <a:pt x="2872820" y="603269"/>
                  <a:pt x="3175470" y="743732"/>
                  <a:pt x="3139737" y="788350"/>
                </a:cubicBezTo>
                <a:cubicBezTo>
                  <a:pt x="3124939" y="806790"/>
                  <a:pt x="3105809" y="819994"/>
                  <a:pt x="3085776" y="838207"/>
                </a:cubicBezTo>
                <a:cubicBezTo>
                  <a:pt x="3115916" y="872582"/>
                  <a:pt x="3149843" y="887608"/>
                  <a:pt x="3185938" y="897851"/>
                </a:cubicBezTo>
                <a:cubicBezTo>
                  <a:pt x="3196767" y="901039"/>
                  <a:pt x="3207414" y="907413"/>
                  <a:pt x="3208497" y="922894"/>
                </a:cubicBezTo>
                <a:cubicBezTo>
                  <a:pt x="3209580" y="939056"/>
                  <a:pt x="3198571" y="945429"/>
                  <a:pt x="3189367" y="952944"/>
                </a:cubicBezTo>
                <a:cubicBezTo>
                  <a:pt x="3176554" y="963415"/>
                  <a:pt x="3164101" y="972523"/>
                  <a:pt x="3147859" y="973888"/>
                </a:cubicBezTo>
                <a:cubicBezTo>
                  <a:pt x="3121148" y="975937"/>
                  <a:pt x="3108336" y="1005076"/>
                  <a:pt x="3092816" y="1026930"/>
                </a:cubicBezTo>
                <a:cubicBezTo>
                  <a:pt x="3084153" y="1039224"/>
                  <a:pt x="3079821" y="1064037"/>
                  <a:pt x="3094980" y="1068363"/>
                </a:cubicBezTo>
                <a:cubicBezTo>
                  <a:pt x="3131436" y="1078836"/>
                  <a:pt x="3128548" y="1109114"/>
                  <a:pt x="3127647" y="1143489"/>
                </a:cubicBezTo>
                <a:cubicBezTo>
                  <a:pt x="3126383" y="1186061"/>
                  <a:pt x="3104906" y="1205638"/>
                  <a:pt x="3078557" y="1222030"/>
                </a:cubicBezTo>
                <a:cubicBezTo>
                  <a:pt x="3069534" y="1227720"/>
                  <a:pt x="3056721" y="1227493"/>
                  <a:pt x="3053292" y="1245250"/>
                </a:cubicBezTo>
                <a:cubicBezTo>
                  <a:pt x="3068090" y="1262097"/>
                  <a:pt x="3086137" y="1248439"/>
                  <a:pt x="3102020" y="1253218"/>
                </a:cubicBezTo>
                <a:cubicBezTo>
                  <a:pt x="3115193" y="1257088"/>
                  <a:pt x="3137031" y="1255040"/>
                  <a:pt x="3118983" y="1286000"/>
                </a:cubicBezTo>
                <a:cubicBezTo>
                  <a:pt x="3113749" y="1294878"/>
                  <a:pt x="3119885" y="1301709"/>
                  <a:pt x="3126564" y="1302392"/>
                </a:cubicBezTo>
                <a:cubicBezTo>
                  <a:pt x="3179982" y="1309448"/>
                  <a:pt x="3155438" y="1372054"/>
                  <a:pt x="3172584" y="1405063"/>
                </a:cubicBezTo>
                <a:cubicBezTo>
                  <a:pt x="3177275" y="1414169"/>
                  <a:pt x="3172222" y="1429877"/>
                  <a:pt x="3164822" y="1433747"/>
                </a:cubicBezTo>
                <a:cubicBezTo>
                  <a:pt x="3117539" y="1459245"/>
                  <a:pt x="3111043" y="1520028"/>
                  <a:pt x="3088122" y="1572389"/>
                </a:cubicBezTo>
                <a:cubicBezTo>
                  <a:pt x="3113028" y="1593104"/>
                  <a:pt x="3142805" y="1597657"/>
                  <a:pt x="3169695" y="1611089"/>
                </a:cubicBezTo>
                <a:cubicBezTo>
                  <a:pt x="3197669" y="1625204"/>
                  <a:pt x="3197669" y="1635676"/>
                  <a:pt x="3174569" y="1676653"/>
                </a:cubicBezTo>
                <a:cubicBezTo>
                  <a:pt x="3234665" y="1685532"/>
                  <a:pt x="3234665" y="1685532"/>
                  <a:pt x="3216077" y="1749957"/>
                </a:cubicBezTo>
                <a:cubicBezTo>
                  <a:pt x="3266430" y="1755877"/>
                  <a:pt x="3299635" y="1786382"/>
                  <a:pt x="3307395" y="1853085"/>
                </a:cubicBezTo>
                <a:cubicBezTo>
                  <a:pt x="3311185" y="1885411"/>
                  <a:pt x="3333924" y="1900663"/>
                  <a:pt x="3359190" y="1922291"/>
                </a:cubicBezTo>
                <a:cubicBezTo>
                  <a:pt x="3327789" y="1943236"/>
                  <a:pt x="3306492" y="1986945"/>
                  <a:pt x="3269857" y="1940730"/>
                </a:cubicBezTo>
                <a:cubicBezTo>
                  <a:pt x="3256503" y="1923885"/>
                  <a:pt x="3257764" y="1945284"/>
                  <a:pt x="3255961" y="1951430"/>
                </a:cubicBezTo>
                <a:cubicBezTo>
                  <a:pt x="3251630" y="1966455"/>
                  <a:pt x="3260653" y="1976472"/>
                  <a:pt x="3266609" y="1987854"/>
                </a:cubicBezTo>
                <a:cubicBezTo>
                  <a:pt x="3272384" y="1999237"/>
                  <a:pt x="3279243" y="2011302"/>
                  <a:pt x="3280866" y="2024054"/>
                </a:cubicBezTo>
                <a:cubicBezTo>
                  <a:pt x="3281948" y="2032931"/>
                  <a:pt x="3276715" y="2045905"/>
                  <a:pt x="3270940" y="2052509"/>
                </a:cubicBezTo>
                <a:cubicBezTo>
                  <a:pt x="3240620" y="2087340"/>
                  <a:pt x="3258667" y="2165652"/>
                  <a:pt x="3201277" y="2175670"/>
                </a:cubicBezTo>
                <a:cubicBezTo>
                  <a:pt x="3175470" y="2180221"/>
                  <a:pt x="3163018" y="2208906"/>
                  <a:pt x="3144069" y="2224614"/>
                </a:cubicBezTo>
                <a:cubicBezTo>
                  <a:pt x="3078197" y="2279478"/>
                  <a:pt x="3034161" y="2350051"/>
                  <a:pt x="3013769" y="2447031"/>
                </a:cubicBezTo>
                <a:cubicBezTo>
                  <a:pt x="3008175" y="2473894"/>
                  <a:pt x="2986698" y="2495522"/>
                  <a:pt x="2972802" y="2519197"/>
                </a:cubicBezTo>
                <a:cubicBezTo>
                  <a:pt x="2979480" y="2536499"/>
                  <a:pt x="3015935" y="2499164"/>
                  <a:pt x="3003121" y="2544694"/>
                </a:cubicBezTo>
                <a:cubicBezTo>
                  <a:pt x="2993376" y="2578843"/>
                  <a:pt x="2968470" y="2600014"/>
                  <a:pt x="2945008" y="2620276"/>
                </a:cubicBezTo>
                <a:cubicBezTo>
                  <a:pt x="2918299" y="2643268"/>
                  <a:pt x="2888702" y="2661708"/>
                  <a:pt x="2876610" y="2704279"/>
                </a:cubicBezTo>
                <a:cubicBezTo>
                  <a:pt x="2874083" y="2713386"/>
                  <a:pt x="2865963" y="2722947"/>
                  <a:pt x="2858744" y="2726591"/>
                </a:cubicBezTo>
                <a:cubicBezTo>
                  <a:pt x="2482281" y="3475797"/>
                  <a:pt x="1555563" y="3480805"/>
                  <a:pt x="1448724" y="3475568"/>
                </a:cubicBezTo>
                <a:cubicBezTo>
                  <a:pt x="1319326" y="3468966"/>
                  <a:pt x="1196966" y="3422753"/>
                  <a:pt x="1076954" y="3365156"/>
                </a:cubicBezTo>
                <a:cubicBezTo>
                  <a:pt x="1026241" y="3340797"/>
                  <a:pt x="979138" y="3306195"/>
                  <a:pt x="929868" y="3279332"/>
                </a:cubicBezTo>
                <a:cubicBezTo>
                  <a:pt x="861832" y="3242223"/>
                  <a:pt x="809315" y="3171424"/>
                  <a:pt x="741457" y="3141601"/>
                </a:cubicBezTo>
                <a:cubicBezTo>
                  <a:pt x="671616" y="3110867"/>
                  <a:pt x="611879" y="3054638"/>
                  <a:pt x="540052" y="3030734"/>
                </a:cubicBezTo>
                <a:cubicBezTo>
                  <a:pt x="502153" y="3017985"/>
                  <a:pt x="465517" y="2994993"/>
                  <a:pt x="471471" y="2929200"/>
                </a:cubicBezTo>
                <a:cubicBezTo>
                  <a:pt x="473096" y="2910532"/>
                  <a:pt x="463171" y="2895282"/>
                  <a:pt x="447469" y="2900745"/>
                </a:cubicBezTo>
                <a:cubicBezTo>
                  <a:pt x="417513" y="2910989"/>
                  <a:pt x="403977" y="2883898"/>
                  <a:pt x="387373" y="2863636"/>
                </a:cubicBezTo>
                <a:cubicBezTo>
                  <a:pt x="357776" y="2827667"/>
                  <a:pt x="329623" y="2789422"/>
                  <a:pt x="282519" y="2783503"/>
                </a:cubicBezTo>
                <a:cubicBezTo>
                  <a:pt x="291543" y="2755272"/>
                  <a:pt x="306883" y="2759371"/>
                  <a:pt x="320959" y="2765290"/>
                </a:cubicBezTo>
                <a:cubicBezTo>
                  <a:pt x="357956" y="2780772"/>
                  <a:pt x="394592" y="2798300"/>
                  <a:pt x="431588" y="2813781"/>
                </a:cubicBezTo>
                <a:cubicBezTo>
                  <a:pt x="455771" y="2823799"/>
                  <a:pt x="479775" y="2837912"/>
                  <a:pt x="512079" y="2826755"/>
                </a:cubicBezTo>
                <a:cubicBezTo>
                  <a:pt x="484286" y="2769843"/>
                  <a:pt x="437003" y="2759598"/>
                  <a:pt x="398743" y="2742071"/>
                </a:cubicBezTo>
                <a:cubicBezTo>
                  <a:pt x="350919" y="2719988"/>
                  <a:pt x="322765" y="2678326"/>
                  <a:pt x="289016" y="2631885"/>
                </a:cubicBezTo>
                <a:cubicBezTo>
                  <a:pt x="324209" y="2620730"/>
                  <a:pt x="346045" y="2654879"/>
                  <a:pt x="373657" y="2653056"/>
                </a:cubicBezTo>
                <a:cubicBezTo>
                  <a:pt x="375101" y="2647140"/>
                  <a:pt x="377627" y="2638488"/>
                  <a:pt x="377267" y="2638259"/>
                </a:cubicBezTo>
                <a:cubicBezTo>
                  <a:pt x="332149" y="2612763"/>
                  <a:pt x="311034" y="2564956"/>
                  <a:pt x="303995" y="2507131"/>
                </a:cubicBezTo>
                <a:cubicBezTo>
                  <a:pt x="300386" y="2477310"/>
                  <a:pt x="283963" y="2467976"/>
                  <a:pt x="267720" y="2454316"/>
                </a:cubicBezTo>
                <a:cubicBezTo>
                  <a:pt x="211053" y="2405826"/>
                  <a:pt x="151137" y="2361890"/>
                  <a:pt x="104574" y="2295188"/>
                </a:cubicBezTo>
                <a:cubicBezTo>
                  <a:pt x="158355" y="2304066"/>
                  <a:pt x="201487" y="2347547"/>
                  <a:pt x="259420" y="2366215"/>
                </a:cubicBezTo>
                <a:cubicBezTo>
                  <a:pt x="213400" y="2292910"/>
                  <a:pt x="153843" y="2255803"/>
                  <a:pt x="99521" y="2211409"/>
                </a:cubicBezTo>
                <a:cubicBezTo>
                  <a:pt x="74797" y="2191149"/>
                  <a:pt x="51878" y="2165197"/>
                  <a:pt x="21920" y="2154269"/>
                </a:cubicBezTo>
                <a:cubicBezTo>
                  <a:pt x="11271" y="2150400"/>
                  <a:pt x="-6235" y="2142204"/>
                  <a:pt x="2248" y="2120577"/>
                </a:cubicBezTo>
                <a:cubicBezTo>
                  <a:pt x="9466" y="2102593"/>
                  <a:pt x="23723" y="2108055"/>
                  <a:pt x="36718" y="2113292"/>
                </a:cubicBezTo>
                <a:cubicBezTo>
                  <a:pt x="67939" y="2126269"/>
                  <a:pt x="100244" y="2126495"/>
                  <a:pt x="142474" y="2126269"/>
                </a:cubicBezTo>
                <a:cubicBezTo>
                  <a:pt x="107102" y="2066851"/>
                  <a:pt x="42311" y="2084608"/>
                  <a:pt x="11993" y="2022231"/>
                </a:cubicBezTo>
                <a:cubicBezTo>
                  <a:pt x="49892" y="2011302"/>
                  <a:pt x="79128" y="2033841"/>
                  <a:pt x="109809" y="2038166"/>
                </a:cubicBezTo>
                <a:cubicBezTo>
                  <a:pt x="137600" y="2042036"/>
                  <a:pt x="144459" y="2031565"/>
                  <a:pt x="137962" y="1997188"/>
                </a:cubicBezTo>
                <a:cubicBezTo>
                  <a:pt x="127856" y="1943690"/>
                  <a:pt x="143015" y="1916371"/>
                  <a:pt x="183441" y="1930941"/>
                </a:cubicBezTo>
                <a:cubicBezTo>
                  <a:pt x="220978" y="1944601"/>
                  <a:pt x="224948" y="1924568"/>
                  <a:pt x="214842" y="1894062"/>
                </a:cubicBezTo>
                <a:cubicBezTo>
                  <a:pt x="200405" y="1849671"/>
                  <a:pt x="216827" y="1815295"/>
                  <a:pt x="228017" y="1777960"/>
                </a:cubicBezTo>
                <a:cubicBezTo>
                  <a:pt x="245162" y="1721045"/>
                  <a:pt x="237944" y="1693272"/>
                  <a:pt x="200946" y="1650929"/>
                </a:cubicBezTo>
                <a:cubicBezTo>
                  <a:pt x="180193" y="1627251"/>
                  <a:pt x="157815" y="1607219"/>
                  <a:pt x="127675" y="1586731"/>
                </a:cubicBezTo>
                <a:cubicBezTo>
                  <a:pt x="197157" y="1575576"/>
                  <a:pt x="124246" y="1538013"/>
                  <a:pt x="148791" y="1514564"/>
                </a:cubicBezTo>
                <a:cubicBezTo>
                  <a:pt x="197878" y="1505003"/>
                  <a:pt x="237944" y="1579673"/>
                  <a:pt x="304718" y="1558274"/>
                </a:cubicBezTo>
                <a:cubicBezTo>
                  <a:pt x="222243" y="1493618"/>
                  <a:pt x="131104" y="1472448"/>
                  <a:pt x="71369" y="1386396"/>
                </a:cubicBezTo>
                <a:cubicBezTo>
                  <a:pt x="85084" y="1366817"/>
                  <a:pt x="98799" y="1385029"/>
                  <a:pt x="110530" y="1377745"/>
                </a:cubicBezTo>
                <a:cubicBezTo>
                  <a:pt x="110169" y="1373192"/>
                  <a:pt x="111073" y="1366361"/>
                  <a:pt x="108906" y="1364313"/>
                </a:cubicBezTo>
                <a:cubicBezTo>
                  <a:pt x="64330" y="1317416"/>
                  <a:pt x="63607" y="1316279"/>
                  <a:pt x="111433" y="1281675"/>
                </a:cubicBezTo>
                <a:cubicBezTo>
                  <a:pt x="128217" y="1269609"/>
                  <a:pt x="126772" y="1258909"/>
                  <a:pt x="117930" y="1243657"/>
                </a:cubicBezTo>
                <a:cubicBezTo>
                  <a:pt x="111612" y="1232957"/>
                  <a:pt x="104033" y="1223395"/>
                  <a:pt x="107643" y="1199947"/>
                </a:cubicBezTo>
                <a:cubicBezTo>
                  <a:pt x="133810" y="1229998"/>
                  <a:pt x="260321" y="1220208"/>
                  <a:pt x="282700" y="1217021"/>
                </a:cubicBezTo>
                <a:cubicBezTo>
                  <a:pt x="307786" y="1213607"/>
                  <a:pt x="332510" y="1199037"/>
                  <a:pt x="358858" y="1207003"/>
                </a:cubicBezTo>
                <a:cubicBezTo>
                  <a:pt x="379973" y="1213381"/>
                  <a:pt x="477788" y="1275073"/>
                  <a:pt x="491685" y="1204273"/>
                </a:cubicBezTo>
                <a:cubicBezTo>
                  <a:pt x="492408" y="1200857"/>
                  <a:pt x="531930" y="1208826"/>
                  <a:pt x="553226" y="1212696"/>
                </a:cubicBezTo>
                <a:cubicBezTo>
                  <a:pt x="571995" y="1215883"/>
                  <a:pt x="593110" y="1229998"/>
                  <a:pt x="605743" y="1201769"/>
                </a:cubicBezTo>
                <a:cubicBezTo>
                  <a:pt x="613143" y="1185150"/>
                  <a:pt x="582643" y="1153051"/>
                  <a:pt x="555391" y="1150320"/>
                </a:cubicBezTo>
                <a:cubicBezTo>
                  <a:pt x="531749" y="1147814"/>
                  <a:pt x="507025" y="1144172"/>
                  <a:pt x="484466" y="1151001"/>
                </a:cubicBezTo>
                <a:cubicBezTo>
                  <a:pt x="456674" y="1159198"/>
                  <a:pt x="441696" y="1145994"/>
                  <a:pt x="433934" y="1117538"/>
                </a:cubicBezTo>
                <a:cubicBezTo>
                  <a:pt x="425273" y="1086122"/>
                  <a:pt x="408668" y="1071550"/>
                  <a:pt x="385749" y="1056980"/>
                </a:cubicBezTo>
                <a:cubicBezTo>
                  <a:pt x="330163" y="1021696"/>
                  <a:pt x="276744" y="980946"/>
                  <a:pt x="215745" y="960456"/>
                </a:cubicBezTo>
                <a:cubicBezTo>
                  <a:pt x="203653" y="956358"/>
                  <a:pt x="190298" y="950894"/>
                  <a:pt x="184704" y="923805"/>
                </a:cubicBezTo>
                <a:cubicBezTo>
                  <a:pt x="349836" y="964326"/>
                  <a:pt x="500349" y="1069958"/>
                  <a:pt x="670713" y="1063811"/>
                </a:cubicBezTo>
                <a:cubicBezTo>
                  <a:pt x="624151" y="1030346"/>
                  <a:pt x="570192" y="1028524"/>
                  <a:pt x="520561" y="1005076"/>
                </a:cubicBezTo>
                <a:cubicBezTo>
                  <a:pt x="555753" y="987546"/>
                  <a:pt x="588779" y="1005759"/>
                  <a:pt x="622167" y="1015777"/>
                </a:cubicBezTo>
                <a:cubicBezTo>
                  <a:pt x="650140" y="1023970"/>
                  <a:pt x="675405" y="1025337"/>
                  <a:pt x="678473" y="976393"/>
                </a:cubicBezTo>
                <a:cubicBezTo>
                  <a:pt x="677389" y="973205"/>
                  <a:pt x="677570" y="969107"/>
                  <a:pt x="677751" y="965238"/>
                </a:cubicBezTo>
                <a:cubicBezTo>
                  <a:pt x="668365" y="944976"/>
                  <a:pt x="653749" y="934504"/>
                  <a:pt x="636423" y="928584"/>
                </a:cubicBezTo>
                <a:cubicBezTo>
                  <a:pt x="625955" y="924942"/>
                  <a:pt x="612060" y="919478"/>
                  <a:pt x="612239" y="904909"/>
                </a:cubicBezTo>
                <a:cubicBezTo>
                  <a:pt x="612781" y="850955"/>
                  <a:pt x="579394" y="835246"/>
                  <a:pt x="546007" y="819539"/>
                </a:cubicBezTo>
                <a:cubicBezTo>
                  <a:pt x="564596" y="792676"/>
                  <a:pt x="579213" y="812481"/>
                  <a:pt x="593290" y="810433"/>
                </a:cubicBezTo>
                <a:cubicBezTo>
                  <a:pt x="602495" y="809067"/>
                  <a:pt x="610796" y="806563"/>
                  <a:pt x="610796" y="792676"/>
                </a:cubicBezTo>
                <a:cubicBezTo>
                  <a:pt x="610977" y="781065"/>
                  <a:pt x="606645" y="767861"/>
                  <a:pt x="597622" y="767635"/>
                </a:cubicBezTo>
                <a:cubicBezTo>
                  <a:pt x="541135" y="765585"/>
                  <a:pt x="509913" y="690914"/>
                  <a:pt x="451260" y="690687"/>
                </a:cubicBezTo>
                <a:cubicBezTo>
                  <a:pt x="416248" y="690687"/>
                  <a:pt x="469488" y="648571"/>
                  <a:pt x="439891" y="631042"/>
                </a:cubicBezTo>
                <a:cubicBezTo>
                  <a:pt x="433393" y="627171"/>
                  <a:pt x="456855" y="621254"/>
                  <a:pt x="467323" y="622164"/>
                </a:cubicBezTo>
                <a:cubicBezTo>
                  <a:pt x="477609" y="623074"/>
                  <a:pt x="486813" y="634229"/>
                  <a:pt x="499265" y="626261"/>
                </a:cubicBezTo>
                <a:cubicBezTo>
                  <a:pt x="506123" y="597806"/>
                  <a:pt x="488438" y="587332"/>
                  <a:pt x="473818" y="579365"/>
                </a:cubicBezTo>
                <a:cubicBezTo>
                  <a:pt x="440070" y="560925"/>
                  <a:pt x="407224" y="538615"/>
                  <a:pt x="370228" y="532013"/>
                </a:cubicBezTo>
                <a:cubicBezTo>
                  <a:pt x="357055" y="529737"/>
                  <a:pt x="389177" y="499231"/>
                  <a:pt x="395494" y="488532"/>
                </a:cubicBezTo>
                <a:cubicBezTo>
                  <a:pt x="376883" y="474474"/>
                  <a:pt x="357801" y="462263"/>
                  <a:pt x="338331" y="451478"/>
                </a:cubicBezTo>
                <a:lnTo>
                  <a:pt x="331729" y="448316"/>
                </a:lnTo>
                <a:lnTo>
                  <a:pt x="333477" y="428106"/>
                </a:lnTo>
                <a:cubicBezTo>
                  <a:pt x="333477" y="428106"/>
                  <a:pt x="322127" y="376930"/>
                  <a:pt x="314427" y="351906"/>
                </a:cubicBezTo>
                <a:lnTo>
                  <a:pt x="296726" y="307655"/>
                </a:lnTo>
                <a:lnTo>
                  <a:pt x="312139" y="309596"/>
                </a:lnTo>
                <a:cubicBezTo>
                  <a:pt x="327682" y="313807"/>
                  <a:pt x="343879" y="321889"/>
                  <a:pt x="357956" y="329174"/>
                </a:cubicBezTo>
                <a:cubicBezTo>
                  <a:pt x="381237" y="341238"/>
                  <a:pt x="403435" y="344425"/>
                  <a:pt x="434297" y="329174"/>
                </a:cubicBezTo>
                <a:cubicBezTo>
                  <a:pt x="406324" y="319841"/>
                  <a:pt x="384846" y="311645"/>
                  <a:pt x="362829" y="305953"/>
                </a:cubicBezTo>
                <a:cubicBezTo>
                  <a:pt x="345323" y="301400"/>
                  <a:pt x="387012" y="282960"/>
                  <a:pt x="408307" y="285237"/>
                </a:cubicBezTo>
                <a:cubicBezTo>
                  <a:pt x="438085" y="288423"/>
                  <a:pt x="421302" y="276586"/>
                  <a:pt x="416248" y="260195"/>
                </a:cubicBezTo>
                <a:cubicBezTo>
                  <a:pt x="410835" y="242665"/>
                  <a:pt x="426897" y="237203"/>
                  <a:pt x="437003" y="240844"/>
                </a:cubicBezTo>
                <a:cubicBezTo>
                  <a:pt x="475803" y="255187"/>
                  <a:pt x="514425" y="229917"/>
                  <a:pt x="554491" y="250407"/>
                </a:cubicBezTo>
                <a:cubicBezTo>
                  <a:pt x="544384" y="199867"/>
                  <a:pt x="522546" y="177784"/>
                  <a:pt x="476887" y="170726"/>
                </a:cubicBezTo>
                <a:cubicBezTo>
                  <a:pt x="459741" y="167996"/>
                  <a:pt x="441876" y="172093"/>
                  <a:pt x="427076" y="157522"/>
                </a:cubicBezTo>
                <a:cubicBezTo>
                  <a:pt x="418594" y="149101"/>
                  <a:pt x="409030" y="139084"/>
                  <a:pt x="415707" y="123603"/>
                </a:cubicBezTo>
                <a:cubicBezTo>
                  <a:pt x="420400" y="112674"/>
                  <a:pt x="430506" y="112674"/>
                  <a:pt x="438808" y="116318"/>
                </a:cubicBezTo>
                <a:cubicBezTo>
                  <a:pt x="475984" y="132483"/>
                  <a:pt x="514786" y="138400"/>
                  <a:pt x="553586" y="144320"/>
                </a:cubicBezTo>
                <a:cubicBezTo>
                  <a:pt x="559543" y="145230"/>
                  <a:pt x="566220" y="148191"/>
                  <a:pt x="572898" y="133164"/>
                </a:cubicBezTo>
                <a:cubicBezTo>
                  <a:pt x="500349" y="108805"/>
                  <a:pt x="431408" y="74202"/>
                  <a:pt x="356874" y="60770"/>
                </a:cubicBezTo>
                <a:cubicBezTo>
                  <a:pt x="357956" y="54397"/>
                  <a:pt x="359038" y="48022"/>
                  <a:pt x="360122" y="41649"/>
                </a:cubicBezTo>
                <a:cubicBezTo>
                  <a:pt x="418413" y="50753"/>
                  <a:pt x="476707" y="59859"/>
                  <a:pt x="550338" y="71243"/>
                </a:cubicBezTo>
                <a:cubicBezTo>
                  <a:pt x="505041" y="35045"/>
                  <a:pt x="462269" y="47111"/>
                  <a:pt x="428701" y="15013"/>
                </a:cubicBezTo>
                <a:cubicBezTo>
                  <a:pt x="435018" y="2833"/>
                  <a:pt x="442643" y="-241"/>
                  <a:pt x="450539" y="15"/>
                </a:cubicBezTo>
                <a:close/>
              </a:path>
            </a:pathLst>
          </a:cu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4BAA264-AB01-4D32-95B5-B26ECDF67BAD}"/>
              </a:ext>
            </a:extLst>
          </p:cNvPr>
          <p:cNvSpPr txBox="1">
            <a:spLocks/>
          </p:cNvSpPr>
          <p:nvPr/>
        </p:nvSpPr>
        <p:spPr bwMode="auto">
          <a:xfrm>
            <a:off x="4321629" y="2590801"/>
            <a:ext cx="4703947" cy="285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 baseline="0">
                <a:solidFill>
                  <a:srgbClr val="002060"/>
                </a:solidFill>
                <a:latin typeface="Trebuchet MS" panose="020B0603020202020204" pitchFamily="34" charset="0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 baseline="0">
                <a:solidFill>
                  <a:srgbClr val="002060"/>
                </a:solidFill>
                <a:latin typeface="Trebuchet MS" panose="020B0603020202020204" pitchFamily="34" charset="0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 baseline="0">
                <a:solidFill>
                  <a:srgbClr val="002060"/>
                </a:solidFill>
                <a:latin typeface="Trebuchet MS" panose="020B0603020202020204" pitchFamily="34" charset="0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 baseline="0">
                <a:solidFill>
                  <a:srgbClr val="002060"/>
                </a:solidFill>
                <a:latin typeface="Trebuchet MS" panose="020B0603020202020204" pitchFamily="34" charset="0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 baseline="0">
                <a:solidFill>
                  <a:srgbClr val="002060"/>
                </a:solidFill>
                <a:latin typeface="Trebuchet MS" panose="020B0603020202020204" pitchFamily="34" charset="0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is-IS" sz="40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☞CERA MEDIUM" panose="020B0600000000000000" pitchFamily="34" charset="77"/>
                <a:ea typeface="+mj-ea"/>
                <a:cs typeface="+mj-cs"/>
              </a:rPr>
              <a:t>Tryggingastofnun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lang="is-IS" sz="2800" dirty="0">
                <a:solidFill>
                  <a:srgbClr val="FFFFFF"/>
                </a:solidFill>
                <a:latin typeface="☞CERA MEDIUM" panose="020B0600000000000000" pitchFamily="34" charset="77"/>
                <a:ea typeface="+mj-ea"/>
                <a:cs typeface="+mj-cs"/>
              </a:rPr>
              <a:t>Guðmar Guðmundsson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90C226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is-IS" sz="28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☞CERA MEDIUM" panose="020B0600000000000000" pitchFamily="34" charset="77"/>
                <a:ea typeface="+mj-ea"/>
                <a:cs typeface="+mj-cs"/>
              </a:rPr>
              <a:t>fjármálastjóri</a:t>
            </a:r>
            <a:endParaRPr kumimoji="0" lang="is-IS" sz="11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era-Medium"/>
            </a:endParaRPr>
          </a:p>
        </p:txBody>
      </p:sp>
      <p:pic>
        <p:nvPicPr>
          <p:cNvPr id="10" name="Picture 9" descr="Person holding baby's feet">
            <a:extLst>
              <a:ext uri="{FF2B5EF4-FFF2-40B4-BE49-F238E27FC236}">
                <a16:creationId xmlns:a16="http://schemas.microsoft.com/office/drawing/2014/main" id="{7CC204FF-9D4A-4CE6-92BB-56D52480F9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32" r="-2" b="-2"/>
          <a:stretch/>
        </p:blipFill>
        <p:spPr>
          <a:xfrm>
            <a:off x="3500761" y="0"/>
            <a:ext cx="4980517" cy="2440831"/>
          </a:xfrm>
          <a:custGeom>
            <a:avLst/>
            <a:gdLst/>
            <a:ahLst/>
            <a:cxnLst/>
            <a:rect l="l" t="t" r="r" b="b"/>
            <a:pathLst>
              <a:path w="4980517" h="2440831">
                <a:moveTo>
                  <a:pt x="287929" y="0"/>
                </a:moveTo>
                <a:lnTo>
                  <a:pt x="4817890" y="0"/>
                </a:lnTo>
                <a:lnTo>
                  <a:pt x="4816841" y="3177"/>
                </a:lnTo>
                <a:cubicBezTo>
                  <a:pt x="4816707" y="6109"/>
                  <a:pt x="4816908" y="9403"/>
                  <a:pt x="4816641" y="12038"/>
                </a:cubicBezTo>
                <a:cubicBezTo>
                  <a:pt x="4834033" y="20468"/>
                  <a:pt x="4854369" y="-611"/>
                  <a:pt x="4874703" y="22050"/>
                </a:cubicBezTo>
                <a:cubicBezTo>
                  <a:pt x="4786137" y="121645"/>
                  <a:pt x="4651010" y="146147"/>
                  <a:pt x="4528727" y="220979"/>
                </a:cubicBezTo>
                <a:cubicBezTo>
                  <a:pt x="4627731" y="245745"/>
                  <a:pt x="4687133" y="159323"/>
                  <a:pt x="4759914" y="170389"/>
                </a:cubicBezTo>
                <a:cubicBezTo>
                  <a:pt x="4796305" y="197528"/>
                  <a:pt x="4688204" y="241003"/>
                  <a:pt x="4791221" y="253914"/>
                </a:cubicBezTo>
                <a:cubicBezTo>
                  <a:pt x="4746534" y="277627"/>
                  <a:pt x="4713355" y="300811"/>
                  <a:pt x="4682585" y="328215"/>
                </a:cubicBezTo>
                <a:cubicBezTo>
                  <a:pt x="4627731" y="377223"/>
                  <a:pt x="4617028" y="409367"/>
                  <a:pt x="4642449" y="475239"/>
                </a:cubicBezTo>
                <a:cubicBezTo>
                  <a:pt x="4659039" y="518450"/>
                  <a:pt x="4683387" y="558237"/>
                  <a:pt x="4661983" y="609614"/>
                </a:cubicBezTo>
                <a:cubicBezTo>
                  <a:pt x="4646998" y="644922"/>
                  <a:pt x="4652885" y="668107"/>
                  <a:pt x="4708539" y="652298"/>
                </a:cubicBezTo>
                <a:cubicBezTo>
                  <a:pt x="4768476" y="635435"/>
                  <a:pt x="4790952" y="667053"/>
                  <a:pt x="4775969" y="728971"/>
                </a:cubicBezTo>
                <a:cubicBezTo>
                  <a:pt x="4766336" y="768758"/>
                  <a:pt x="4776506" y="780877"/>
                  <a:pt x="4817710" y="776398"/>
                </a:cubicBezTo>
                <a:cubicBezTo>
                  <a:pt x="4863199" y="771392"/>
                  <a:pt x="4906546" y="745306"/>
                  <a:pt x="4962737" y="757955"/>
                </a:cubicBezTo>
                <a:cubicBezTo>
                  <a:pt x="4917786" y="830149"/>
                  <a:pt x="4821724" y="809597"/>
                  <a:pt x="4769279" y="878367"/>
                </a:cubicBezTo>
                <a:cubicBezTo>
                  <a:pt x="4831892" y="878629"/>
                  <a:pt x="4879788" y="878367"/>
                  <a:pt x="4926079" y="863347"/>
                </a:cubicBezTo>
                <a:cubicBezTo>
                  <a:pt x="4945346" y="857286"/>
                  <a:pt x="4966484" y="850965"/>
                  <a:pt x="4977186" y="871779"/>
                </a:cubicBezTo>
                <a:cubicBezTo>
                  <a:pt x="4989762" y="896809"/>
                  <a:pt x="4963808" y="906295"/>
                  <a:pt x="4948019" y="910774"/>
                </a:cubicBezTo>
                <a:cubicBezTo>
                  <a:pt x="4903602" y="923421"/>
                  <a:pt x="4869621" y="953458"/>
                  <a:pt x="4832963" y="976907"/>
                </a:cubicBezTo>
                <a:cubicBezTo>
                  <a:pt x="4752423" y="1028288"/>
                  <a:pt x="4664121" y="1071235"/>
                  <a:pt x="4595889" y="1156077"/>
                </a:cubicBezTo>
                <a:cubicBezTo>
                  <a:pt x="4681783" y="1134471"/>
                  <a:pt x="4745733" y="1084147"/>
                  <a:pt x="4825471" y="1073871"/>
                </a:cubicBezTo>
                <a:cubicBezTo>
                  <a:pt x="4756436" y="1151071"/>
                  <a:pt x="4667600" y="1201922"/>
                  <a:pt x="4583583" y="1258044"/>
                </a:cubicBezTo>
                <a:cubicBezTo>
                  <a:pt x="4559500" y="1273853"/>
                  <a:pt x="4535151" y="1284656"/>
                  <a:pt x="4529799" y="1319171"/>
                </a:cubicBezTo>
                <a:cubicBezTo>
                  <a:pt x="4519362" y="1386097"/>
                  <a:pt x="4488056" y="1441427"/>
                  <a:pt x="4421163" y="1470936"/>
                </a:cubicBezTo>
                <a:cubicBezTo>
                  <a:pt x="4420628" y="1471202"/>
                  <a:pt x="4424373" y="1481215"/>
                  <a:pt x="4426515" y="1488062"/>
                </a:cubicBezTo>
                <a:cubicBezTo>
                  <a:pt x="4467453" y="1490172"/>
                  <a:pt x="4499829" y="1450649"/>
                  <a:pt x="4552008" y="1463559"/>
                </a:cubicBezTo>
                <a:cubicBezTo>
                  <a:pt x="4501970" y="1517309"/>
                  <a:pt x="4460227" y="1565528"/>
                  <a:pt x="4389321" y="1591086"/>
                </a:cubicBezTo>
                <a:cubicBezTo>
                  <a:pt x="4332594" y="1611373"/>
                  <a:pt x="4262490" y="1623230"/>
                  <a:pt x="4221282" y="1689099"/>
                </a:cubicBezTo>
                <a:cubicBezTo>
                  <a:pt x="4269178" y="1702012"/>
                  <a:pt x="4304768" y="1685677"/>
                  <a:pt x="4340623" y="1674082"/>
                </a:cubicBezTo>
                <a:cubicBezTo>
                  <a:pt x="4395475" y="1656165"/>
                  <a:pt x="4449794" y="1635878"/>
                  <a:pt x="4504647" y="1617960"/>
                </a:cubicBezTo>
                <a:cubicBezTo>
                  <a:pt x="4525518" y="1611110"/>
                  <a:pt x="4548262" y="1606365"/>
                  <a:pt x="4561640" y="1639039"/>
                </a:cubicBezTo>
                <a:cubicBezTo>
                  <a:pt x="4491801" y="1645890"/>
                  <a:pt x="4450060" y="1690154"/>
                  <a:pt x="4406179" y="1731784"/>
                </a:cubicBezTo>
                <a:cubicBezTo>
                  <a:pt x="4381561" y="1755234"/>
                  <a:pt x="4361492" y="1786589"/>
                  <a:pt x="4317076" y="1774733"/>
                </a:cubicBezTo>
                <a:cubicBezTo>
                  <a:pt x="4293796" y="1768410"/>
                  <a:pt x="4279080" y="1786061"/>
                  <a:pt x="4281490" y="1807667"/>
                </a:cubicBezTo>
                <a:cubicBezTo>
                  <a:pt x="4290317" y="1883815"/>
                  <a:pt x="4236000" y="1910425"/>
                  <a:pt x="4179809" y="1925180"/>
                </a:cubicBezTo>
                <a:cubicBezTo>
                  <a:pt x="4073313" y="1952846"/>
                  <a:pt x="3984744" y="2017925"/>
                  <a:pt x="3881194" y="2053496"/>
                </a:cubicBezTo>
                <a:cubicBezTo>
                  <a:pt x="3780584" y="2088012"/>
                  <a:pt x="3702720" y="2169955"/>
                  <a:pt x="3601845" y="2212904"/>
                </a:cubicBezTo>
                <a:cubicBezTo>
                  <a:pt x="3528795" y="2243995"/>
                  <a:pt x="3458958" y="2284043"/>
                  <a:pt x="3383767" y="2312235"/>
                </a:cubicBezTo>
                <a:cubicBezTo>
                  <a:pt x="3205831" y="2378897"/>
                  <a:pt x="3024414" y="2432384"/>
                  <a:pt x="2832561" y="2440024"/>
                </a:cubicBezTo>
                <a:cubicBezTo>
                  <a:pt x="2674156" y="2446085"/>
                  <a:pt x="1300154" y="2440289"/>
                  <a:pt x="741989" y="1573170"/>
                </a:cubicBezTo>
                <a:cubicBezTo>
                  <a:pt x="731286" y="1568953"/>
                  <a:pt x="719246" y="1557887"/>
                  <a:pt x="715500" y="1547347"/>
                </a:cubicBezTo>
                <a:cubicBezTo>
                  <a:pt x="697572" y="1498075"/>
                  <a:pt x="653689" y="1476733"/>
                  <a:pt x="614088" y="1450123"/>
                </a:cubicBezTo>
                <a:cubicBezTo>
                  <a:pt x="579303" y="1426672"/>
                  <a:pt x="542376" y="1402169"/>
                  <a:pt x="527927" y="1362645"/>
                </a:cubicBezTo>
                <a:cubicBezTo>
                  <a:pt x="508929" y="1309949"/>
                  <a:pt x="562979" y="1353160"/>
                  <a:pt x="572881" y="1333136"/>
                </a:cubicBezTo>
                <a:cubicBezTo>
                  <a:pt x="552277" y="1305735"/>
                  <a:pt x="520434" y="1280703"/>
                  <a:pt x="512140" y="1249612"/>
                </a:cubicBezTo>
                <a:cubicBezTo>
                  <a:pt x="481905" y="1137368"/>
                  <a:pt x="416616" y="1055689"/>
                  <a:pt x="318951" y="992190"/>
                </a:cubicBezTo>
                <a:cubicBezTo>
                  <a:pt x="290855" y="974010"/>
                  <a:pt x="272393" y="940811"/>
                  <a:pt x="234131" y="935543"/>
                </a:cubicBezTo>
                <a:cubicBezTo>
                  <a:pt x="149040" y="923949"/>
                  <a:pt x="175798" y="833311"/>
                  <a:pt x="130844" y="792998"/>
                </a:cubicBezTo>
                <a:cubicBezTo>
                  <a:pt x="122282" y="785355"/>
                  <a:pt x="114523" y="770339"/>
                  <a:pt x="116127" y="760064"/>
                </a:cubicBezTo>
                <a:cubicBezTo>
                  <a:pt x="118534" y="745306"/>
                  <a:pt x="128704" y="731343"/>
                  <a:pt x="137266" y="718168"/>
                </a:cubicBezTo>
                <a:cubicBezTo>
                  <a:pt x="146097" y="704995"/>
                  <a:pt x="159474" y="693400"/>
                  <a:pt x="153053" y="676011"/>
                </a:cubicBezTo>
                <a:cubicBezTo>
                  <a:pt x="150380" y="668898"/>
                  <a:pt x="152250" y="644130"/>
                  <a:pt x="132450" y="663627"/>
                </a:cubicBezTo>
                <a:cubicBezTo>
                  <a:pt x="78133" y="717115"/>
                  <a:pt x="46557" y="666528"/>
                  <a:pt x="0" y="642286"/>
                </a:cubicBezTo>
                <a:cubicBezTo>
                  <a:pt x="37460" y="617254"/>
                  <a:pt x="71175" y="599602"/>
                  <a:pt x="76795" y="562188"/>
                </a:cubicBezTo>
                <a:cubicBezTo>
                  <a:pt x="88300" y="484987"/>
                  <a:pt x="137532" y="449681"/>
                  <a:pt x="212187" y="442830"/>
                </a:cubicBezTo>
                <a:cubicBezTo>
                  <a:pt x="184627" y="368265"/>
                  <a:pt x="184627" y="368265"/>
                  <a:pt x="273730" y="357988"/>
                </a:cubicBezTo>
                <a:cubicBezTo>
                  <a:pt x="239480" y="310562"/>
                  <a:pt x="239480" y="298442"/>
                  <a:pt x="280956" y="282106"/>
                </a:cubicBezTo>
                <a:cubicBezTo>
                  <a:pt x="320824" y="266560"/>
                  <a:pt x="364973" y="261290"/>
                  <a:pt x="401900" y="237315"/>
                </a:cubicBezTo>
                <a:cubicBezTo>
                  <a:pt x="367917" y="176713"/>
                  <a:pt x="358285" y="106364"/>
                  <a:pt x="288180" y="76852"/>
                </a:cubicBezTo>
                <a:cubicBezTo>
                  <a:pt x="277209" y="72374"/>
                  <a:pt x="269717" y="54193"/>
                  <a:pt x="276673" y="43654"/>
                </a:cubicBezTo>
                <a:cubicBezTo>
                  <a:pt x="283028" y="34103"/>
                  <a:pt x="285520" y="22412"/>
                  <a:pt x="286921" y="10118"/>
                </a:cubicBezTo>
                <a:close/>
              </a:path>
            </a:pathLst>
          </a:custGeom>
        </p:spPr>
      </p:pic>
      <p:pic>
        <p:nvPicPr>
          <p:cNvPr id="11" name="Picture 10" descr="Close-up of hand being held">
            <a:extLst>
              <a:ext uri="{FF2B5EF4-FFF2-40B4-BE49-F238E27FC236}">
                <a16:creationId xmlns:a16="http://schemas.microsoft.com/office/drawing/2014/main" id="{8EE6F1C0-EB26-49AA-8F97-C80A6D9F5CA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2" r="15268"/>
          <a:stretch/>
        </p:blipFill>
        <p:spPr>
          <a:xfrm>
            <a:off x="8556350" y="10"/>
            <a:ext cx="3635653" cy="3660317"/>
          </a:xfrm>
          <a:custGeom>
            <a:avLst/>
            <a:gdLst/>
            <a:ahLst/>
            <a:cxnLst/>
            <a:rect l="l" t="t" r="r" b="b"/>
            <a:pathLst>
              <a:path w="3635653" h="3660327">
                <a:moveTo>
                  <a:pt x="402121" y="0"/>
                </a:moveTo>
                <a:lnTo>
                  <a:pt x="3635653" y="0"/>
                </a:lnTo>
                <a:lnTo>
                  <a:pt x="3635653" y="3605403"/>
                </a:lnTo>
                <a:lnTo>
                  <a:pt x="3616543" y="3610878"/>
                </a:lnTo>
                <a:cubicBezTo>
                  <a:pt x="3510165" y="3637200"/>
                  <a:pt x="3401766" y="3654952"/>
                  <a:pt x="3290337" y="3659389"/>
                </a:cubicBezTo>
                <a:cubicBezTo>
                  <a:pt x="3106332" y="3666430"/>
                  <a:pt x="1510274" y="3659697"/>
                  <a:pt x="861903" y="2652440"/>
                </a:cubicBezTo>
                <a:cubicBezTo>
                  <a:pt x="849470" y="2647542"/>
                  <a:pt x="835485" y="2634687"/>
                  <a:pt x="831133" y="2622444"/>
                </a:cubicBezTo>
                <a:cubicBezTo>
                  <a:pt x="810307" y="2565210"/>
                  <a:pt x="759333" y="2540419"/>
                  <a:pt x="713332" y="2509507"/>
                </a:cubicBezTo>
                <a:cubicBezTo>
                  <a:pt x="672925" y="2482267"/>
                  <a:pt x="630030" y="2453803"/>
                  <a:pt x="613246" y="2407892"/>
                </a:cubicBezTo>
                <a:cubicBezTo>
                  <a:pt x="591178" y="2346680"/>
                  <a:pt x="653963" y="2396875"/>
                  <a:pt x="665465" y="2373614"/>
                </a:cubicBezTo>
                <a:cubicBezTo>
                  <a:pt x="641532" y="2341785"/>
                  <a:pt x="604543" y="2312707"/>
                  <a:pt x="594908" y="2276592"/>
                </a:cubicBezTo>
                <a:cubicBezTo>
                  <a:pt x="559787" y="2146208"/>
                  <a:pt x="483946" y="2051328"/>
                  <a:pt x="370497" y="1977567"/>
                </a:cubicBezTo>
                <a:cubicBezTo>
                  <a:pt x="337860" y="1956449"/>
                  <a:pt x="316415" y="1917884"/>
                  <a:pt x="271969" y="1911765"/>
                </a:cubicBezTo>
                <a:cubicBezTo>
                  <a:pt x="173127" y="1898297"/>
                  <a:pt x="204209" y="1793011"/>
                  <a:pt x="151990" y="1746183"/>
                </a:cubicBezTo>
                <a:cubicBezTo>
                  <a:pt x="142044" y="1737306"/>
                  <a:pt x="133031" y="1719862"/>
                  <a:pt x="134895" y="1707927"/>
                </a:cubicBezTo>
                <a:cubicBezTo>
                  <a:pt x="137691" y="1690784"/>
                  <a:pt x="149504" y="1674564"/>
                  <a:pt x="159450" y="1659260"/>
                </a:cubicBezTo>
                <a:cubicBezTo>
                  <a:pt x="169707" y="1643958"/>
                  <a:pt x="185247" y="1630489"/>
                  <a:pt x="177788" y="1610290"/>
                </a:cubicBezTo>
                <a:cubicBezTo>
                  <a:pt x="174683" y="1602027"/>
                  <a:pt x="176855" y="1573257"/>
                  <a:pt x="153855" y="1595904"/>
                </a:cubicBezTo>
                <a:cubicBezTo>
                  <a:pt x="90759" y="1658037"/>
                  <a:pt x="54081" y="1599274"/>
                  <a:pt x="0" y="1571114"/>
                </a:cubicBezTo>
                <a:cubicBezTo>
                  <a:pt x="43514" y="1542037"/>
                  <a:pt x="82677" y="1521532"/>
                  <a:pt x="89205" y="1478072"/>
                </a:cubicBezTo>
                <a:cubicBezTo>
                  <a:pt x="102570" y="1388394"/>
                  <a:pt x="159758" y="1347382"/>
                  <a:pt x="246479" y="1339424"/>
                </a:cubicBezTo>
                <a:cubicBezTo>
                  <a:pt x="214465" y="1252808"/>
                  <a:pt x="214465" y="1252808"/>
                  <a:pt x="317968" y="1240870"/>
                </a:cubicBezTo>
                <a:cubicBezTo>
                  <a:pt x="278183" y="1185780"/>
                  <a:pt x="278183" y="1171701"/>
                  <a:pt x="326361" y="1152725"/>
                </a:cubicBezTo>
                <a:cubicBezTo>
                  <a:pt x="372673" y="1134666"/>
                  <a:pt x="423957" y="1128545"/>
                  <a:pt x="466852" y="1100695"/>
                </a:cubicBezTo>
                <a:cubicBezTo>
                  <a:pt x="427377" y="1030299"/>
                  <a:pt x="416187" y="948581"/>
                  <a:pt x="334753" y="914300"/>
                </a:cubicBezTo>
                <a:cubicBezTo>
                  <a:pt x="322010" y="909097"/>
                  <a:pt x="313307" y="887979"/>
                  <a:pt x="321386" y="875737"/>
                </a:cubicBezTo>
                <a:cubicBezTo>
                  <a:pt x="350915" y="831359"/>
                  <a:pt x="308644" y="747189"/>
                  <a:pt x="400645" y="737702"/>
                </a:cubicBezTo>
                <a:cubicBezTo>
                  <a:pt x="412147" y="736784"/>
                  <a:pt x="422716" y="727601"/>
                  <a:pt x="413701" y="715664"/>
                </a:cubicBezTo>
                <a:cubicBezTo>
                  <a:pt x="382618" y="674041"/>
                  <a:pt x="420228" y="676794"/>
                  <a:pt x="442916" y="671592"/>
                </a:cubicBezTo>
                <a:cubicBezTo>
                  <a:pt x="470270" y="665166"/>
                  <a:pt x="501352" y="683528"/>
                  <a:pt x="526840" y="660880"/>
                </a:cubicBezTo>
                <a:cubicBezTo>
                  <a:pt x="520932" y="637006"/>
                  <a:pt x="498866" y="637312"/>
                  <a:pt x="483325" y="629661"/>
                </a:cubicBezTo>
                <a:cubicBezTo>
                  <a:pt x="437945" y="607624"/>
                  <a:pt x="400956" y="581304"/>
                  <a:pt x="398780" y="524068"/>
                </a:cubicBezTo>
                <a:cubicBezTo>
                  <a:pt x="397228" y="477853"/>
                  <a:pt x="392254" y="437148"/>
                  <a:pt x="455041" y="423067"/>
                </a:cubicBezTo>
                <a:cubicBezTo>
                  <a:pt x="481149" y="417251"/>
                  <a:pt x="473687" y="383892"/>
                  <a:pt x="458768" y="367363"/>
                </a:cubicBezTo>
                <a:cubicBezTo>
                  <a:pt x="432038" y="337982"/>
                  <a:pt x="409972" y="298806"/>
                  <a:pt x="363968" y="296052"/>
                </a:cubicBezTo>
                <a:cubicBezTo>
                  <a:pt x="335995" y="294216"/>
                  <a:pt x="314548" y="281971"/>
                  <a:pt x="292481" y="267894"/>
                </a:cubicBezTo>
                <a:cubicBezTo>
                  <a:pt x="276630" y="257791"/>
                  <a:pt x="257670" y="249223"/>
                  <a:pt x="259533" y="227493"/>
                </a:cubicBezTo>
                <a:cubicBezTo>
                  <a:pt x="261399" y="206680"/>
                  <a:pt x="279736" y="198111"/>
                  <a:pt x="298387" y="193826"/>
                </a:cubicBezTo>
                <a:cubicBezTo>
                  <a:pt x="360552" y="180054"/>
                  <a:pt x="418983" y="159853"/>
                  <a:pt x="470893" y="113638"/>
                </a:cubicBezTo>
                <a:cubicBezTo>
                  <a:pt x="436390" y="89152"/>
                  <a:pt x="403444" y="71400"/>
                  <a:pt x="377957" y="46608"/>
                </a:cubicBezTo>
                <a:cubicBezTo>
                  <a:pt x="370264" y="39110"/>
                  <a:pt x="371678" y="29598"/>
                  <a:pt x="380092" y="18562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00544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D6ED04-20A3-456E-A775-F5802BADB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59" y="644166"/>
            <a:ext cx="9633318" cy="932258"/>
          </a:xfrm>
        </p:spPr>
        <p:txBody>
          <a:bodyPr/>
          <a:lstStyle/>
          <a:p>
            <a:r>
              <a:rPr lang="is-IS" dirty="0"/>
              <a:t>Fjöldi greiðsluþega – ellilífeyrir - hlutföll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C02532-FDBB-4655-AAE4-F77DC10187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777" y="1961945"/>
            <a:ext cx="9467839" cy="4101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07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3CB5F-43B4-4C85-B79F-BC6AC0CA25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FA0D8-2461-4397-B763-F687D931E7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s-IS" dirty="0">
                <a:hlinkClick r:id="rId2"/>
              </a:rPr>
              <a:t>www.tr.is</a:t>
            </a:r>
            <a:endParaRPr lang="is-IS" dirty="0"/>
          </a:p>
          <a:p>
            <a:pPr marL="0" indent="0">
              <a:buNone/>
            </a:pPr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0421019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23C8A3-27BF-49C5-84AC-908F33E3C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Tekjuáætlun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52A9C8-30B0-4646-9CB8-FEE203CCA5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559" y="2104664"/>
            <a:ext cx="9633318" cy="4296135"/>
          </a:xfrm>
        </p:spPr>
        <p:txBody>
          <a:bodyPr>
            <a:normAutofit fontScale="92500" lnSpcReduction="20000"/>
          </a:bodyPr>
          <a:lstStyle/>
          <a:p>
            <a:r>
              <a:rPr lang="is-IS" dirty="0"/>
              <a:t>TR gerði tillögu í lok árs 2022 um tekjur viðskiptavina 2023</a:t>
            </a:r>
          </a:p>
          <a:p>
            <a:r>
              <a:rPr lang="is-IS" dirty="0"/>
              <a:t>Tillagan byggði á:</a:t>
            </a:r>
          </a:p>
          <a:p>
            <a:pPr lvl="1"/>
            <a:r>
              <a:rPr lang="is-IS" dirty="0"/>
              <a:t>Skattframtal 2022 vegna tekna 2021</a:t>
            </a:r>
          </a:p>
          <a:p>
            <a:pPr lvl="1"/>
            <a:r>
              <a:rPr lang="is-IS" dirty="0"/>
              <a:t>Staðgreiðsluskrá 2022</a:t>
            </a:r>
          </a:p>
          <a:p>
            <a:pPr lvl="1"/>
            <a:r>
              <a:rPr lang="is-IS" dirty="0"/>
              <a:t>Fyrirliggjandi tekjuáætlun</a:t>
            </a:r>
          </a:p>
          <a:p>
            <a:pPr lvl="1"/>
            <a:r>
              <a:rPr lang="is-IS" dirty="0"/>
              <a:t>Almennar verðlagsbreytingar</a:t>
            </a:r>
          </a:p>
          <a:p>
            <a:r>
              <a:rPr lang="is-IS" dirty="0"/>
              <a:t>TR hefur ekki upplýsingar um breytingar á tekjum</a:t>
            </a:r>
          </a:p>
          <a:p>
            <a:pPr lvl="1"/>
            <a:r>
              <a:rPr lang="is-IS" dirty="0"/>
              <a:t>Breytingar á lífeyrisréttindum og mögulegum greiðslum frá stéttarfélögum</a:t>
            </a:r>
          </a:p>
          <a:p>
            <a:pPr lvl="1"/>
            <a:r>
              <a:rPr lang="is-IS" dirty="0"/>
              <a:t>Fjármagnstekjum, s.s. Söluhagnaði, vaxtatekjum og leigutekjum</a:t>
            </a:r>
          </a:p>
          <a:p>
            <a:r>
              <a:rPr lang="is-IS" dirty="0"/>
              <a:t>Mikilvægt að yfirfara og uppfæra eftir atvikum</a:t>
            </a:r>
          </a:p>
          <a:p>
            <a:r>
              <a:rPr lang="is-IS" dirty="0"/>
              <a:t>x13</a:t>
            </a:r>
          </a:p>
          <a:p>
            <a:r>
              <a:rPr lang="is-IS" dirty="0"/>
              <a:t>Eingreiðsla</a:t>
            </a:r>
          </a:p>
          <a:p>
            <a:pPr marL="0" indent="0">
              <a:buNone/>
            </a:pPr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1004386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45699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C52E1-6AA2-415E-9756-80A918116C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37457"/>
            <a:ext cx="3932237" cy="1948543"/>
          </a:xfrm>
        </p:spPr>
        <p:txBody>
          <a:bodyPr>
            <a:normAutofit/>
          </a:bodyPr>
          <a:lstStyle/>
          <a:p>
            <a:r>
              <a:rPr lang="is-IS" sz="4400" dirty="0"/>
              <a:t>Bótaflokkar</a:t>
            </a:r>
            <a:br>
              <a:rPr lang="is-IS" sz="4400" dirty="0"/>
            </a:br>
            <a:r>
              <a:rPr lang="is-IS" sz="4400" dirty="0"/>
              <a:t>frekari sundurliðun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6DFF38-3F10-459B-9636-B52CAF17B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22199" y="2794115"/>
            <a:ext cx="2896070" cy="20500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8CB23DC-4D94-4C30-B35F-75F229413F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9482" y="337457"/>
            <a:ext cx="4850946" cy="6377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118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EDFFD97-C090-4265-906C-9DB3ED747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6"/>
            <a:ext cx="5429612" cy="1522098"/>
          </a:xfrm>
        </p:spPr>
        <p:txBody>
          <a:bodyPr>
            <a:noAutofit/>
          </a:bodyPr>
          <a:lstStyle/>
          <a:p>
            <a:r>
              <a:rPr lang="is-IS" sz="4000" dirty="0"/>
              <a:t>Guðmar Guðmundsson</a:t>
            </a:r>
            <a:br>
              <a:rPr lang="is-IS" sz="4000" dirty="0"/>
            </a:br>
            <a:r>
              <a:rPr lang="is-IS" sz="3200" dirty="0"/>
              <a:t>fjármálastjóri</a:t>
            </a:r>
            <a:endParaRPr lang="is-IS" sz="40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AADB55-BC90-42AE-AA7C-E745C1F496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7891" y="1970314"/>
            <a:ext cx="5429612" cy="4367165"/>
          </a:xfrm>
        </p:spPr>
        <p:txBody>
          <a:bodyPr>
            <a:normAutofit lnSpcReduction="1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Frá október 2022</a:t>
            </a:r>
          </a:p>
          <a:p>
            <a:r>
              <a:rPr lang="is-IS" dirty="0"/>
              <a:t>Menntun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 err="1"/>
              <a:t>MSc</a:t>
            </a:r>
            <a:r>
              <a:rPr lang="is-IS" dirty="0"/>
              <a:t>, HÍ 2019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Cand. </a:t>
            </a:r>
            <a:r>
              <a:rPr lang="is-IS" dirty="0" err="1"/>
              <a:t>Oecon</a:t>
            </a:r>
            <a:r>
              <a:rPr lang="is-IS" dirty="0"/>
              <a:t>., HÍ 1993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Stúdent, MA 1988</a:t>
            </a:r>
          </a:p>
          <a:p>
            <a:r>
              <a:rPr lang="is-IS" dirty="0"/>
              <a:t>Fyrri störf m.a.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Veðurstofa Íslands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VÍS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Nýherji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TM Software / </a:t>
            </a:r>
            <a:r>
              <a:rPr lang="is-IS" dirty="0" err="1"/>
              <a:t>TölvuMyndir</a:t>
            </a:r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9620807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639B014-8C4F-4B37-A886-C6CC1E492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/>
              <a:t>Tryggingastofnun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25C48E8-B4D2-4AC8-82C2-69C7DE739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559" y="2104665"/>
            <a:ext cx="9633318" cy="3936906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Þjónustu- og greiðslustofnun almannatrygginga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100 starfsmenn, 25 starfsmenn sýslumanna/umboð og 15-30 verktakar eftir verkefnum 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Rekstrargjöld árið 2022: 1.728 m.kr.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Heyrir undir Félags- og vinnumarkaðsráðherra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Er umsýslu og greiðsluaðili fyrir 24 lífeyris- og greiðsluflokka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Greiddum tæpa 188 milljarða kr. árið 2022</a:t>
            </a:r>
          </a:p>
          <a:p>
            <a:pPr>
              <a:lnSpc>
                <a:spcPct val="100000"/>
              </a:lnSpc>
              <a:buSzPct val="100000"/>
              <a:defRPr/>
            </a:pPr>
            <a:r>
              <a:rPr lang="is-IS" sz="9600" dirty="0">
                <a:solidFill>
                  <a:schemeClr val="tx1">
                    <a:tint val="75000"/>
                  </a:schemeClr>
                </a:solidFill>
                <a:latin typeface="+mn-lt"/>
              </a:rPr>
              <a:t>Samkvæmt fjárlögum fyrir árið 2023 mun TR greiða út 213 milljarða kr. eða 16% af fjárlögum ríkisins</a:t>
            </a:r>
          </a:p>
          <a:p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3413284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hart, pie chart&#10;&#10;Description automatically generated">
            <a:extLst>
              <a:ext uri="{FF2B5EF4-FFF2-40B4-BE49-F238E27FC236}">
                <a16:creationId xmlns:a16="http://schemas.microsoft.com/office/drawing/2014/main" id="{5B00F5BC-B569-4818-BADC-CE975185F7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392" y="643466"/>
            <a:ext cx="8967692" cy="5985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344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A637B9-9BDF-446B-A0D7-B8E310D38F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1" y="2116899"/>
            <a:ext cx="6369639" cy="4741101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Þjónusta við viðskiptavini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Greiðslur til viðskiptavina í samræmi við réttindi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Umboð TR um land allt hjá sýslumönnum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Grundvöllur réttinda til lífeyris og tengdra greiðslna er í lögum um almannatryggingar nr. 100/2007 og lögum um félagslega aðstoð nr. 99/2007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is-IS" dirty="0"/>
              <a:t>TR setur ekki lög eða reglugerðir og ákvarðar ekki fjárhæðir greiðslna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938D2BD-A414-4B73-BD6E-3431C0E747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4565"/>
            <a:ext cx="5429612" cy="1184547"/>
          </a:xfrm>
        </p:spPr>
        <p:txBody>
          <a:bodyPr>
            <a:normAutofit/>
          </a:bodyPr>
          <a:lstStyle/>
          <a:p>
            <a:r>
              <a:rPr lang="is-IS" sz="4400" dirty="0"/>
              <a:t>Hlutverk TR</a:t>
            </a:r>
          </a:p>
        </p:txBody>
      </p:sp>
    </p:spTree>
    <p:extLst>
      <p:ext uri="{BB962C8B-B14F-4D97-AF65-F5344CB8AC3E}">
        <p14:creationId xmlns:p14="http://schemas.microsoft.com/office/powerpoint/2010/main" val="2227758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795303-C5B0-453F-A7B4-B3E5B66CD3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4312" y="1866378"/>
            <a:ext cx="6698746" cy="4791205"/>
          </a:xfrm>
        </p:spPr>
        <p:txBody>
          <a:bodyPr>
            <a:normAutofit/>
          </a:bodyPr>
          <a:lstStyle/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Ný stafræn þróun / nýtt viðmót í vinnslu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Flutningur </a:t>
            </a:r>
            <a:r>
              <a:rPr lang="is-I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www.tr.is</a:t>
            </a:r>
            <a:r>
              <a:rPr lang="is-IS" dirty="0"/>
              <a:t> og Mínar síður til island.is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Nýtt TR útlit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Nýtt fræðsluefni og leiðbeiningar fyrir viðskiptavini verður búið til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Aukin áhersla á </a:t>
            </a:r>
            <a:r>
              <a:rPr lang="is-IS" dirty="0" err="1"/>
              <a:t>leiðbeiningarskyldu</a:t>
            </a:r>
            <a:r>
              <a:rPr lang="is-IS" dirty="0"/>
              <a:t> og upplýsingaskyldu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Fræðslufundir, myndbönd, streymi, boðið til TR og farið til viðskiptavina </a:t>
            </a:r>
          </a:p>
          <a:p>
            <a:pPr marL="457200" marR="0" lvl="0" indent="-457200" fontAlgn="auto"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  <a:tabLst/>
              <a:defRPr/>
            </a:pPr>
            <a:r>
              <a:rPr lang="is-IS" dirty="0"/>
              <a:t>Umbótastarf með breytingum á ýmsum verkferlum, vinnustofur</a:t>
            </a:r>
            <a:r>
              <a:rPr lang="is-IS" sz="2600" dirty="0"/>
              <a:t> </a:t>
            </a:r>
          </a:p>
          <a:p>
            <a:endParaRPr lang="is-I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7B0A067-99A2-4E59-91FA-90AB471364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12" y="794566"/>
            <a:ext cx="5429612" cy="1071812"/>
          </a:xfrm>
        </p:spPr>
        <p:txBody>
          <a:bodyPr>
            <a:normAutofit/>
          </a:bodyPr>
          <a:lstStyle/>
          <a:p>
            <a:r>
              <a:rPr lang="is-IS" sz="4400" dirty="0"/>
              <a:t>Ímynd og ásýnd</a:t>
            </a:r>
          </a:p>
        </p:txBody>
      </p:sp>
    </p:spTree>
    <p:extLst>
      <p:ext uri="{BB962C8B-B14F-4D97-AF65-F5344CB8AC3E}">
        <p14:creationId xmlns:p14="http://schemas.microsoft.com/office/powerpoint/2010/main" val="2702200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1AFE06-465B-BED3-EC56-015E26C53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7891" y="274046"/>
            <a:ext cx="5429612" cy="2218784"/>
          </a:xfrm>
        </p:spPr>
        <p:txBody>
          <a:bodyPr>
            <a:normAutofit/>
          </a:bodyPr>
          <a:lstStyle/>
          <a:p>
            <a:r>
              <a:rPr lang="is-IS" sz="4400" dirty="0"/>
              <a:t>Bótaflokkar 2022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56789-9F96-4173-81C6-211E25DC18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7891" y="2886972"/>
            <a:ext cx="6741905" cy="23180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1792A8-4A2C-43B6-9B4C-C5027AC07EBF}"/>
              </a:ext>
            </a:extLst>
          </p:cNvPr>
          <p:cNvSpPr txBox="1"/>
          <p:nvPr/>
        </p:nvSpPr>
        <p:spPr>
          <a:xfrm>
            <a:off x="4927891" y="5595257"/>
            <a:ext cx="6861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2400" dirty="0"/>
              <a:t>Fjöldi greiðsluþega árið 2022 81.380</a:t>
            </a:r>
          </a:p>
        </p:txBody>
      </p:sp>
    </p:spTree>
    <p:extLst>
      <p:ext uri="{BB962C8B-B14F-4D97-AF65-F5344CB8AC3E}">
        <p14:creationId xmlns:p14="http://schemas.microsoft.com/office/powerpoint/2010/main" val="33150912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D6ED04-20A3-456E-A775-F5802BADB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59" y="644166"/>
            <a:ext cx="9633318" cy="932258"/>
          </a:xfrm>
        </p:spPr>
        <p:txBody>
          <a:bodyPr/>
          <a:lstStyle/>
          <a:p>
            <a:r>
              <a:rPr lang="is-IS" dirty="0"/>
              <a:t>Fjöldi greiðsluþega - alls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952E762-C5D8-4594-A363-0F38EF55FA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1" y="1413956"/>
            <a:ext cx="7728858" cy="5343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304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CD6ED04-20A3-456E-A775-F5802BADB2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559" y="644166"/>
            <a:ext cx="9633318" cy="932258"/>
          </a:xfrm>
        </p:spPr>
        <p:txBody>
          <a:bodyPr/>
          <a:lstStyle/>
          <a:p>
            <a:r>
              <a:rPr lang="is-IS" dirty="0"/>
              <a:t>Fjöldi greiðsluþega - ellilífeyrir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FB48D7-34D6-4AF5-81AF-76BA8B75AF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0056" y="1390365"/>
            <a:ext cx="8384195" cy="534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0705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ryggingastofnun 1">
      <a:dk1>
        <a:srgbClr val="4C5B5C"/>
      </a:dk1>
      <a:lt1>
        <a:srgbClr val="FFFFFF"/>
      </a:lt1>
      <a:dk2>
        <a:srgbClr val="44546A"/>
      </a:dk2>
      <a:lt2>
        <a:srgbClr val="E7E6E6"/>
      </a:lt2>
      <a:accent1>
        <a:srgbClr val="007339"/>
      </a:accent1>
      <a:accent2>
        <a:srgbClr val="7CC360"/>
      </a:accent2>
      <a:accent3>
        <a:srgbClr val="CFE3A5"/>
      </a:accent3>
      <a:accent4>
        <a:srgbClr val="EE637F"/>
      </a:accent4>
      <a:accent5>
        <a:srgbClr val="297798"/>
      </a:accent5>
      <a:accent6>
        <a:srgbClr val="4A94AA"/>
      </a:accent6>
      <a:hlink>
        <a:srgbClr val="7EB9C5"/>
      </a:hlink>
      <a:folHlink>
        <a:srgbClr val="96275C"/>
      </a:folHlink>
    </a:clrScheme>
    <a:fontScheme name="CERA letur">
      <a:majorFont>
        <a:latin typeface="Cera-Medium"/>
        <a:ea typeface=""/>
        <a:cs typeface=""/>
      </a:majorFont>
      <a:minorFont>
        <a:latin typeface="Cera-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Tryggingastofnun 1">
      <a:dk1>
        <a:srgbClr val="4C5B5C"/>
      </a:dk1>
      <a:lt1>
        <a:srgbClr val="FFFFFF"/>
      </a:lt1>
      <a:dk2>
        <a:srgbClr val="44546A"/>
      </a:dk2>
      <a:lt2>
        <a:srgbClr val="E7E6E6"/>
      </a:lt2>
      <a:accent1>
        <a:srgbClr val="007339"/>
      </a:accent1>
      <a:accent2>
        <a:srgbClr val="7CC360"/>
      </a:accent2>
      <a:accent3>
        <a:srgbClr val="CFE3A5"/>
      </a:accent3>
      <a:accent4>
        <a:srgbClr val="EE637F"/>
      </a:accent4>
      <a:accent5>
        <a:srgbClr val="297798"/>
      </a:accent5>
      <a:accent6>
        <a:srgbClr val="4A94AA"/>
      </a:accent6>
      <a:hlink>
        <a:srgbClr val="7EB9C5"/>
      </a:hlink>
      <a:folHlink>
        <a:srgbClr val="96275C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4999</TotalTime>
  <Words>317</Words>
  <Application>Microsoft Office PowerPoint</Application>
  <PresentationFormat>Widescreen</PresentationFormat>
  <Paragraphs>56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☞CERA MEDIUM</vt:lpstr>
      <vt:lpstr>Arial</vt:lpstr>
      <vt:lpstr>Calibri</vt:lpstr>
      <vt:lpstr>Cera-Medium</vt:lpstr>
      <vt:lpstr>Cera-Regular</vt:lpstr>
      <vt:lpstr>Wingdings 3</vt:lpstr>
      <vt:lpstr>Office Theme</vt:lpstr>
      <vt:lpstr>1_Office Theme</vt:lpstr>
      <vt:lpstr>PowerPoint Presentation</vt:lpstr>
      <vt:lpstr>Guðmar Guðmundsson fjármálastjóri</vt:lpstr>
      <vt:lpstr>Tryggingastofnun</vt:lpstr>
      <vt:lpstr>PowerPoint Presentation</vt:lpstr>
      <vt:lpstr>Hlutverk TR</vt:lpstr>
      <vt:lpstr>Ímynd og ásýnd</vt:lpstr>
      <vt:lpstr>Bótaflokkar 2022</vt:lpstr>
      <vt:lpstr>Fjöldi greiðsluþega - alls</vt:lpstr>
      <vt:lpstr>Fjöldi greiðsluþega - ellilífeyrir</vt:lpstr>
      <vt:lpstr>Fjöldi greiðsluþega – ellilífeyrir - hlutföll</vt:lpstr>
      <vt:lpstr>PowerPoint Presentation</vt:lpstr>
      <vt:lpstr>Tekjuáætlun</vt:lpstr>
      <vt:lpstr>PowerPoint Presentation</vt:lpstr>
      <vt:lpstr>Bótaflokkar frekari sundurliðun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Jónas Unnarsson</dc:creator>
  <cp:lastModifiedBy>Guðmar Guðmundsson - TR</cp:lastModifiedBy>
  <cp:revision>16</cp:revision>
  <dcterms:created xsi:type="dcterms:W3CDTF">2023-01-16T11:36:02Z</dcterms:created>
  <dcterms:modified xsi:type="dcterms:W3CDTF">2023-03-01T10:08:07Z</dcterms:modified>
</cp:coreProperties>
</file>